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presProps" Target="presProps.xml"/>
  <Relationship Id="rId22" Type="http://schemas.openxmlformats.org/officeDocument/2006/relationships/viewProps" Target="viewProps.xml"/>
  <Relationship Id="rId2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50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16:1-1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Sarai Abram’s wife bare him no children: and she had an handmaid, an Egyptian, whose name was Haga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Sarai said unto Abram, Behold now, the LORD hath restrained me from bearing; go in, I pray thee, unto my handmaid; it may be that I shall obtain children by her. And Abram hearkened to the voice of Sarai.]]></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Sarai Abram’s wife took Hagar the Egyptian, her handmaid, after Abram had dwelt ten years in the land of Canaan, and gave her to Abram her husband to be his wif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he went in unto Hagar, and she conceived: and when she saw that she had conceived, her mistress was despised in her ey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Sarai said unto Abram, My wrong be upon thee: I gave my handmaid into thy bosom; and when she saw that she had conceived, I was despised in her eyes: the LORD judge between me and the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Abram said unto Sarai, Behold, thy maid is in thy hand; do to her that which is good in thine eyes. And Sarai dealt hardly with her, and she fled from her fac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 angel of the LORD found her by a fountain of water in the wilderness, by the fountain in the way to Shu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he said, Hagar, Sarai’s handmaid, whence camest thou? and whither goest thou? And she said, I flee from the face of my mistress Sarai.]]></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e angel of the LORD said unto her, Return to thy mistress, and submit thyself under her hand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 angel of the LORD said unto her, I will greatly multiply thy seed, that it shall not be numbered for multitud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 angel of the LORD said unto her, Behold, thou art with child, and shalt bear a son; and thou shalt call his name Ishmael, because the LORD hath heard thy afflictio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he shall be as a wild-ass among men; his hand shall be against every man, and every man’s hand against him; and he shall dwell in the presence of all his brethre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she called the name of the LORD that spake unto her, Thou art a God that seeth: for she said, Have I even here looked after him that seeth m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herefore the well was called Beer-lahai-roi; behold, it is between Kadesh and Bere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Hagar bare Abram a son: and Abram called the name of his son, which Hagar bare, Ishmael.]]></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Abram was fourscore and six years old, when Hagar bare Ishmael to Abra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8">
  <a:themeElements>
    <a:clrScheme name="Theme4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2026-09-20T14:23:53Z</dcterms:created>
  <dcterms:modified xsi:type="dcterms:W3CDTF">2026-09-20T14:23:53Z</dcterms:modified>
  <dc:title>Bible.com.au: GENESIS 16:1-16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