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: wherefore it is said, Like Nimrod a mighty hunter befor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eginning of his kingdom was Babel, and Erech, and Accad, and Calneh, in the land of Shina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at land he went forth into Assyria, and builded Nineveh, and Rehoboth-Ir, and Cala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 between Nineveh and Calah (the same is the great city)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 (whence went forth the Philistines), and Caphtor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Zidon his firstborn, and Heth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busite, and the Amorite, and the Girgashit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: and afterward were the families of the Canaanite spread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he sons of Noah, Shem, Ham, and Japheth: and unto them were sons born after the flo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 of the Canaanite was from Zidon, as thou goest toward Gerar, unto Gaza; as thou goest toward Sodom and Gomorrah and Admah and Zeboiim, unto Lash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, after their families, after their tongues, in their lands, in their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Shem, the father of all the children of Eber, the elder brother of Japheth, to him also were children bo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; Elam, and Asshur, and Arpachshad, and Lud, and Ara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ram; Uz, and Hul, and Gether, and Mas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begat Shelah; and Shelah begat E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the one was Peleg; for in his days was the earth divided; and his brother’s name was Jokt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oram, and Uzal, and Diklah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bal, and Abimael, and Sheba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: all these were the sons of Jokt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welling was from Mesha, as thou goest toward Sephar, the mountain of the e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, after their families, after their tongues, in their lands, after their nation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amilies of the sons of Noah, after their generations, in their nations: and of these were the nations divided in the earth after the fl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kenaz, and Riphath, and Togarm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Dodan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were the isles of the nations divided in their lands, every one after his tongue; after their families, in their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m; Cush, and Mizraim, and Put, and Cana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h, and Raamah, and Sabteca: and the sons of Raamah; Sheba, and De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a mighty on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2026-07-26T00:53:34Z</dcterms:created>
  <dcterms:modified xsi:type="dcterms:W3CDTF">2026-07-26T00:53:34Z</dcterms:modified>
  <dc:title>Bible.com.au: GENESIS 10:1-32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