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beginning God created the heaven and the ear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earth was waste and void; and darkness was upon the face of the deep: and the spirit of God moved upon the face of the wat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God said, Let there be light: and there was ligh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God saw the light, that it was good: and God divided the light from the darknes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God called the light Day, and the darkness he called Night. And there was evening and there was morning, one d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God said, Let there be a firmament in the midst of the waters, and let it divide the waters from the wat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God made the firmament, and divided the waters which were under the firmament from the waters which were above the firmament: and it was s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God called the firmament Heaven. And there was evening and there was morning, a second d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God said, Let the waters under the heaven be gathered together unto one place, and let the dry land appear: and it was s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God called the dry land Earth; and the gathering together of the waters called he Seas: and God saw that it was go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God said, Let the earth put forth grass, herb yielding seed, and fruit tree bearing fruit after its kind, wherein is the seed thereof, upon the earth: and it was s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earth brought forth grass, herb yielding seed after its kind, and tree bearing fruit, wherein is the seed thereof, after its kind: and God saw that it was go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re was evening and there was morning, a third d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God said, Let there be lights in the firmament of the heaven to divide the day from the night; and let them be for signs, and for seasons, and for days and yea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let them be for lights in the firmament of the heaven to give light upon the earth: and it was s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God made the two great lights; the greater light to rule the day, and the lesser light to rule the night: he made the stars als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God set them in the firmament of the heaven to give light upon the ear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o rule over the day and over the night, and to divide the light from the darkness: and God saw that it was go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re was evening and there was morning, a fourth d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God said, Let the waters bring forth abundantly the moving creature that hath life, and let fowl fly above the earth in the open firmament of heav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God created the great sea-monsters, and every living creature that moveth, which the waters brought forth abundantly, after their kinds, and every winged fowl after its kind: and God saw that it was go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God blessed them, saying, Be fruitful, and multiply, and fill the waters in the seas, and let fowl multiply in the ear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re was evening and there was morning, a fifth d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God said, Let the earth bring forth the living creature after its kind, cattle, and creeping thing, and beast of the earth after its kind: and it was s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God made the beast of the earth after its kind, and the cattle after their kind, and every thing that creepeth upon the ground after its kind: and God saw that it was go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God said, Let us make man in our image, after our likeness: and let them have dominion over the fish of the sea, and over the fowl of the air, and over the cattle, and over all the earth, and over every creeping thing that creepeth upon the ear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God created man in his own image, in the image of God created he him; male and female created he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God blessed them: and God said unto them, Be fruitful, and multiply, and replenish the earth, and subdue it; and have dominion over the fish of the sea, and over the fowl of the air, and over every living thing that moveth upon the eart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God said, Behold, I have given you every herb yielding seed, which is upon the face of all the earth, and every tree, in the which is the fruit of a tree yielding seed; to you it shall be for mea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o every beast of the earth, and to every fowl of the air, and to every thing that creepeth upon the earth, wherein there is life, I have given every green herb for meat: and it was s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God saw every thing that he had made, and, behold, it was very good. And there was evening and there was morning, the sixth da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2026-09-20T14:22:56Z</dcterms:created>
  <dcterms:modified xsi:type="dcterms:W3CDTF">2026-09-20T14:22:56Z</dcterms:modified>
  <dc:title>Bible.com.au: GENESIS 1:1-31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