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6: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at which they have need of, both young bullocks, and rams, and lambs, for burnt offerings to the God of heaven, wheat, salt, wine, and oil, according to the word of the priests which are at Jerusalem, let it be given them day by day without fai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at they may offer sacrifices of sweet savour unto the God of heaven, and pray for the life of the king, and of his s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so I have made a decree, that whosoever shall alter this word, let a beam be pulled out from his house, and let him be lifted up and fastened thereon; and let his house be made a dunghill for thi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God that hath caused his name to dwell there overthrow all kings and peoples, that shall put forth their hand to alter the same, to destroy this house of God which is at Jerusalem. I Darius have made a decree; let it be done with all diligen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attenai, the governor beyond the river; Shethar-bozenai, and their companions, because that Darius the king had sent, did accordingly with all diligen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elders of the Jews builded and prospered, through the prophesying of Haggai the prophet and Zechariah the son of Iddo. And they builded and finished it, according to the commandment of the God of Israel, and according to the decree of Cyrus, and Darius, and Artaxerxes king of Persi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is house was finished on the third day of the month Adar, which was in the sixth year of the reign of Darius the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children of Israel, the priests and the Levites, and the rest of the children of the captivity, kept the dedication of this house of God with jo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offered at the dedication of this house of God an hundred bullocks, two hundred rams, four hundred lambs; and for a sin offering for all Israel, twelve he-goats, according to the number of the tribes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set the priests in their divisions, and the Levites in their courses, for the service of God, which is at Jerusalem; as it is written in the book of Mos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Darius the king made a decree, and search was made in the house of the archives, where the treasures were laid up in Babyl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children of the captivity kept the passover upon the fourteenth day of the first mon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e priests and the Levites had purified themselves together; all of them were pure: and they killed the passover for all the children of the captivity, and for their brethren the priests, and for themselv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children of Israel, which were come again out of the captivity, and all such as had separated themselves unto them from the filthiness of the heathen of the land, to seek the LORD, the God of Israel, did ea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kept the feast of unleavened bread seven days with joy: for the LORD had made them joyful, and had turned the heart of the king of Assyria unto them, to strengthen their hands in the work of the house of God, the God of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re was found at Achmetha, in the palace that is in the province of Media, a roll, and therein was thus written for a rec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the first year of Cyrus the king, Cyrus the king made a decree; Concerning the house of God at Jerusalem, let the house be builded, the place where they offer sacrifices, and let the foundations thereof be strongly laid; the height thereof threescore cubits, and the breadth thereof threescore cubi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ith three rows of great stones, and a row of new timber: and let the expenses be given out of the king’s hous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lso let the gold and silver vessels of the house of God, which Nebuchadnezzar took forth out of the temple which is at Jerusalem, and brought unto Babylon, be restored, and brought again unto the temple which is at Jerusalem, every one to its place, and thou shalt put them in the house of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therefore, Tattenai, governor beyond the river, Shethar-bozenai, and your companions the Apharsachites, which are beyond the river, be ye far from then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et the work of this house of God alone; let the governor of the Jews and the elders of the Jews build this house of God in its pl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oreover I make a decree what ye shall do to these elders of the Jews for the building of this house of God: that of the king’s goods, even of the tribute beyond the river, expenses be given with all diligence unto these men, that they be not hindered.]]></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2026-07-26T00:55:06Z</dcterms:created>
  <dcterms:modified xsi:type="dcterms:W3CDTF">2026-07-26T00:55:06Z</dcterms:modified>
  <dc:title>Bible.com.au: EZRA 6:1-22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