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Bani, six hundred for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Bebai, six hundred twenty and th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Azgad, a thousand two hundred twenty and tw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Adonikam six hundred sixty and si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Bigvai, two thousand fifty and s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Adin, four hundred fifty and f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Bezai, three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Jorah, an hundred and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children of the province, that went up out of the captivity of those which had been carried away, whom Nebuchadnezzar the king of Babylon had carried away unto Babylon, and that returned unto Jerusalem and Judah, every one unto hi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Hashum, two hundred twen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Gibbar, nine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Beth-lehem, an hundred twenty and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of Netophah, fifty and si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Azmaveth, for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Kiriath-arim, Chephirah, and Beeroth, seven hundred and forty and th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ldren of Ramah and Geba, six hundred twenty and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Michmas, an hundred twenty and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el and Ai, two hundred twenty and th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came with Zerubbabel Jeshua, Nehemiah, Seraiah, Reelaiah, Mordecai, Bilshan, Mispar, Bigvai, Rehum, Baanah. The number of the men of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Nebo, fifty and tw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hildren of Magbish, an hundred fifty and si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ren of Lod, Hadid, and Ono, seven hundred twenty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Senaah, three thousand and six hundred and thir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Pashhur, a thousand two hundred forty and se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 the children of Jeshua and Kadmiel, of the children of Hodaviah, seventy and fou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ingers: the children of Asaph, an hundred twenty and e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the porters: the children of Shallum, the children of Ater, the children of Talmon, the children of Akkub, the children of Hatita, the children of Shobai, in all an hundred thirty and n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thinim: the children of Ziha, the children of Hasupha, the children of Tabba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children of Keros, the children of Siaha, the children of Pad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hildren of Lebanah, the children of Hagabah, the children of Akku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children of Hagab, the children of Shamlai, the children Han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Giddel, the children of Gahar, the children of Reai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Rezin, the children of Nekoda, the children of Gazz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ildren of Shephatiah, three hundred and seventy tw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Uzza, the children of Paseah, the children of Besa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Asnah, the children of Meunim, the children of Nephis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azluth, the children of Mehida, the children of Harsh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rkos, the children of Sisera, the children of Tem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Solomon’s servants: the children of Sotai, the children of Hassophereth, the children of Perud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Jaalah, the children of Darkon, the children of Gidd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hephatiah, the children of Hattil, the children of Pochereth-hazzebaim, the children of Am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l the Nethinim, and the children of Solomon’s servants, were three hundred ninety and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ildren of Arah, seven hundred seventy and f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se were they which went up from Tel-melah, Tel-harsha, Cherub, Addan, and Immer: but they could not shew their fathers’ houses, and their seed, whether they were of Israe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children of Delaiah, the children of Tobiah, the children of Nekoda, six hundred fif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of the children of the priests: the children of Habaiah, the children of Hakkoz, the children of Barzillai, which took a wife of the daughters of Barzillai the Gileadite, and was called after their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ought their register among those that were reckoned by genealogy, but they were not found: therefore were they deemed polluted and put from the priestho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Tirshatha said unto them, that they should not eat of the most holy things till there stood up a priest with Urim and with Thumm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 their menservants and their maidservants, of whom there were seven thousand three hundred thirty and seven: and they had two hundred singing men and singing wo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ome of the heads of fathers’ houses, when they came to the house of the LORD which is in Jerusalem, offered willingly for the house of God to set it up in it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of Pahath-moab, of the children of Jeshua and Joab, two thousand eight hundred and twelv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fter their ability into the treasury of the work threescore and one thousand darics of gold, and five thousand pounds of silver, and one hundred priests’ garment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 the priests, and the Levites, and some of the people, and the singers, and the porters, and the Nethinim, dwelt in their cities, and all Israel in their citi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Zattu, nine hundred forty and fiv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2026-07-26T00:36:48Z</dcterms:created>
  <dcterms:modified xsi:type="dcterms:W3CDTF">2026-07-26T00:36:48Z</dcterms:modified>
  <dc:title>Bible.com.au: EZRA 2:1-70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