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10: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ile Ezra prayed, and made confession, weeping and casting himself down before the house of God, there was gathered together unto him out of Israel a very great congregation of men and women and children: for the people wept very so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caniah the son of Jehiel, one of the sons of Elam, answered and said unto Ezra, We have trespassed against our God, and have married strange women of the peoples of the land: yet now there is hope for Israel concerning this th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fore let us make a covenant with our God to put away all the wives, and such as are born of them, according to the counsel of my lord, and of those that tremble at the commandment of our God; and let it be done according to the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rise; for the matter belongeth unto thee, and we are with thee: be of good courage, and do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rose Ezra, and made the chiefs of the priests, the Levites, and all Israel, to swear that they would do according to this word. So they swa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Ezra rose up from before the house of God, and went into the chamber of Jehohanan the son of Eliashib: and when he came thither, he did eat no bread, nor drink water: for he mourned because of the trespass of them of the captiv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made proclamation throughout Judah and Jerusalem unto all the children of the captivity, that they should gather themselves together unto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at whosoever came not within three days, according to the counsel of the princes and the elders, all his substance should be forfeited, and himself separated from the congregation of the captiv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ll the men of Judah and Benjamin gathered themselves together unto Jerusalem within the three days; it was the ninth month, on the twentieth day of the month: and all the people sat in the broad place before the house of God, trembling because of this matter, and for the great r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zra the priest stood up, and said unto them, Ye have trespassed, and have married strange women, to increase the guilt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fore make confession unto the LORD, the God of your fathers, and do his pleasure: and separate yourselves from the peoples of the land, and from the strange wo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ll the congregation answered and said with a loud voice, as thou hast said concerning us, so must we 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people are many, and it is a time of much rain, and we are not able to stand without, neither is this a work of one day or two: for we have greatly transgressed in this mat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now our princes be appointed for all the congregation, and let all them that are in our cities which have married strange women come at appointed times, and with them the elders of every city, and the judges thereof, until the fierce wrath of our God be turned from us, until this matter be despatch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ly Jonathan the son of Asahel and Jahzeiah the son of Tikvah stood up against this matter: and Meshullam and Shabbethai the Levite help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the captivity did so. And Ezra the priest, with certain heads of fathers’ houses, after their fathers’ houses, and all of them by their names, were separated; and they sat down in the first day of the tenth month to examine the mat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made an end with all the men that had married strange women by the first day of the first mon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mong the sons of the priests there were found that had married strange women: namely, of the sons of Jeshua, the son of Jozadak, and his brethren, Maaseiah, and Eliezer, and Jarib, and Gedal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gave their hand that they would put away their wives; and being guilty, they offered a ram of the flock for their guil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sons of Immer; Hanani and Zebad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of the sons of Harim; Maaseiah, and Elijah, and Shemaiah, and Jehiel, and Uzz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 the sons of Pashhur; Elioenai, Maaseiah, Ishmael, Nethanel, Jozabad, and Elas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f the Levites; Jozabad, and Shimei, and Kelaiah (the same is Kelita), Pethahiah, Judah, and Eliez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f the singers; Eliashib; and of the porters; Shallum, and Telem, and Ur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f Israel: of the sons of Parosh; Ramiah, and Izziah, and Malchijah, and Mijamin, and Eleazar, and Malchijah, and Bena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f the sons of Elam; Mattaniah, Zechariah, and Jehiel, and Abdi, and Jeremoth, and Elij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f the sons of Zattu; Elioenai, Eliashib, Mattaniah, and Jeremoth, and Zabad, and Aziz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f the sons of Bebai; Jehohanan, Hananiah, Zabbai, Athl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f the sons of Bani; Meshullam, Malluch, and Adaiah, Jashub, and Sheal, Jeremo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f the sons of Pahath-moab; Adna, and Chelal, Benaiah, Maaseiah, Mattaniah, Bezalel, and Binnui, and Manasse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f the sons of Harim; Eliezer, Isshijah, Malchijah, Shemaiah, Shime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njamin, Malluch, Shemari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the sons of Hashum; Mattenai, Mattattah, Zabad, Eliphelet, Jeremai, Manasseh, Shime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f the sons of Bani; Maadai, Amram, and U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naiah, Bedeiah, Cheluh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Vaniah, Meremoth, Eliashib;]]></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attaniah, Mattenai, and Jaas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Bani, and Binnui, Shime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helemiah, and Nathan, and Adai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chnadebai, Shashai, Shara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zarel, and Shelemiah, Shemari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hallum, Amariah, Josep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Of the sons of Nebo; Jeiel, Mattithiah, Zabad, Zebina, Iddo, and Joel, Benaia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ll these had taken strange wives: and some of them had wives by whom they had childr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2026-09-20T14:25:24Z</dcterms:created>
  <dcterms:modified xsi:type="dcterms:W3CDTF">2026-09-20T14:25:24Z</dcterms:modified>
  <dc:title>Bible.com.au: EZRA 10:1-44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