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7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the word of the LORD came unto me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, son of man, thus saith the Lord GOD unto the land of Israel, An end: the end is come upon the four corners of the lan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s the end upon thee, and I will send mine anger upon thee, and will judge thee according to thy ways; and I will bring upon thee all thine abominatio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ne eye shall not spare thee, neither will I have pity: but I will bring thy ways upon thee, and thine abominations shall be in the midst of thee: and ye shall know that I am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GOD: An evil, an only evil; behold, it come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end is come, the end is come, it awaketh against thee; behold, it come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doom is come unto thee, O inhabitant of the land: the time is come, the day is near; a day of tumult, and not of joyful shouting, upon the mountai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ill I shortly pour out my fury upon thee, and accomplish mine anger against thee, and will judge thee according to thy ways; and I will bring upon thee all thine abominatio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ne eye shall not spare, neither will I have pity: I will bring upon thee according to thy ways, and thine abominations shall be in the midst of thee; and ye shall know that I the LORD do smit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day, behold, it cometh: thy doom is gone forth; the rod hath blossomed, pride hath budd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iolence is risen up into a rod of wickedness; none of them shall remain, nor of their multitude, nor of their wealth: neither shall there be eminency among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ime is come, the day draweth near: let not the buyer rejoice, nor the seller mourn: for wrath is upon all the multitude thereof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eller shall not return to that which is sold, although they be yet alive: for the vision is touching the whole multitude thereof, none shall return; neither shall any strengthen himself in the iniquity of his lif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blown the trumpet, and have made all ready; but none goeth to the battle: for my wrath is upon all the multitude thereof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word is without, and the pestilence and the famine within: he that is in the field shall die with the sword; and he that is in the city, famine and pestilence shall devour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that escape of them shall escape, and shall be on the mountains like doves of the valleys, all of them mourning, every one in his iniquit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hands shall be feeble, and all knees shall be weak as wat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also gird themselves with sackcloth, and horror shall cover them; and shame shall be upon all faces, and baldness upon all their head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cast their silver in the streets, and their gold shall be as an unclean thing; their silver and their gold shall not be able to deliver them in the day of the wrath of the LORD; they shall not satisfy their souls, neither fill their bowels: because it hath been the stumblingblock of their iniquit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e beauty of his ornament, he set it in majesty: but they made the images of their abominations and their detestable things therein: therefore have I made it unto them as an unclean thing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give it into the hands of the strangers for a prey, and to the wicked of the earth for a spoil; and they shall profane i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ace will I turn also from them, and they shall profane my secret place: and robbers shall enter into it, and profane i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e chain: for the land is full of bloody crimes, and the city is full of violenc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 will bring the worst of the heathen, and they shall possess their houses: I will also make the pride of the strong to cease; and their holy places shall be profane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truction cometh; and they shall seek peace, and there shall be non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schief shall come upon mischief, and rumour shall be upon rumour; and they shall seek a vision of the prophet; but the law shall perish from the priest, and counsel from the ancient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shall mourn, and the prince shall be clothed with desolation, and the hands of the people of the land shall be troubled: I will do unto them after their way, and according to their deserts will I judge them; and they shall know that I am the LOR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2026-09-20T14:25:11Z</dcterms:created>
  <dcterms:modified xsi:type="dcterms:W3CDTF">2026-09-20T14:25:11Z</dcterms:modified>
  <dc:title>Bible.com.au: EZEKIEL 7:1-27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