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gate, even the gate that looketh toward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 glory of the God of Israel came from the way of the east: and his voice was like the sound of many waters: and the earth shined with his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according to the appearance of the vision which I saw, even according to the vision that I saw when I came to destroy the city; and the visions were like the vision that I saw by the river Chebar: and I fell upon my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came into the house by the way of the gate whose prospect is toward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pirit took me up, and brought me into the inner court; and behold, the glory of the LORD fill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one speaking unto me out of the house; and a man stood by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Son of man, this is the place of my throne, and the place of the soles of my feet, where I will dwell in the midst of the children of Israel for ever: and the house of Israel shall no more defile my holy name, neither they, nor their kings, by their whoredom, and by the carcases of their kings in their high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ir setting of their threshold by my threshold, and their door post beside my door post, and there was but the wall between me and them; and they have defiled my holy name by their abominations which they have committed: wherefore I have consumed them in mine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their whoredom, and the carcases of their kings, far from me, and I will dwell in the midst of them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on of man, shew the house to the house of Israel, that they may be ashamed of their iniquities: and let them measure the patte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be ashamed of all that they have done, make known unto them the form of the house, and the fashion thereof, and the going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house: upon the top of the mountain the whole limit thereof round about shall be most holy. Behold, this is the law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measures of the altar by cubits: (the cubit is a cubit and an handbreadth:) the bottom shall be a cubit, and the breadth a cubit, and the border thereof by the edge thereof round about a span: and this shall be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rom the bottom upon the ground to the lower settle shall be two cubits, and the breadth one cubit; and from the lesser settle to the greater settle shall be four cubits, and the breadth a cub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upper altar shall be four cubits; and from the altar hearth and upward there shall be four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ltar hearth shall be twelve cubits long by twelve broad, square in the four side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ttle shall be fourteen cubits long by fourteen broad in the four sides thereof; and the border about it shall be half a cubit; and the bottom thereof shall be a cubit about; and the steps thereof shall look toward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me, Son of man, thus saith the Lord GOD: These are the ordinances of the altar in the day when they shall make it, to offer burnt offerings thereon, and to sprinkle blood ther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give to the priests the Levites that be of the seed of Zadok, which are near unto me, to minister unto me, saith the Lord GOD, a young bullock for a sin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ake of the blood thereof, and put it on the four horns of it, and on the four corners of the settle, and upon the border round about: thus shalt thou cleanse it and make atonement for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also take the bullock of the sin offering, and he shall burn it in the appointed place of the house, without the sanctu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the second day thou shalt offer a he-goat without blemish for a sin offering; and they shall cleanse the altar, as they did cleanse it with the bull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ou hast made an end of cleansing it, thou shalt offer a young bullock without blemish, and a ram out of the flock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bring them near before the LORD, and the priests shall cast salt upon them, and they shall offer them up for a burnt offering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shalt thou prepare every day a goat for a sin offering: they shall also prepare a young bullock, and a ram out of the flock, without blem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days shall they make atonement for the altar and purify it; so shall they consecrat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ve accomplished the days, it shall be that upon the eighth day, and forward, the priests shall make your burnt offerings upon the altar, and your peace offerings; and I will accept you,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43:1-27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