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s, on the outside, was five cubits: and that which was left was the place of the side-chambers that belonged to the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a breadth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uilding that was before the separate place at the side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before the separate place which was at the back thereof, and the galleries thereof on the one side and on the other side, an hundred cubits; and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sholds, and the closed windows, and the galleries round about on their three stories, over against the threshold, cieled with wood round about, and from the ground up to the windows; now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space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 and palm trees; and a palm tree was between cherub and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re was the face of a man toward the palm tree on the one side, and the face of a young lion toward the palm tree on the other side: thus was it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 and palm trees made: thus was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temple, the door posts were squared; and as for the face of the sanctuary, the appearance thereof was as the appearance of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was of wood,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 and palm trees, like as were made upon the walls; and there were thick beams of wood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closed windows and palm trees on the one side and on the other side, on the sides of the porch: thus were the side-chambers of the house, and the thick be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entrance was ten cubits; and the sides of the entrance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each post of the entrance, two cubits: and the entrance, six cubits; and the breadth of the entrance,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measured the wall of the house, six cubits; and the breadth of every side-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chambers were in three stories, one over another, and thirty in order; and they entered into the wall which belonged to the house for the side-chambers round about, that they might have hold therein, and not have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ide-chambers were broader as they encompassed the house higher and higher; for the encompassing of the house went higher and higher round about the house: therefore the breadth of the house continued upward; and so one went up from the lowest chamber to the highest by the middle cham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at the house had a raised basement round about: the foundations of the side-chambers were a full reed of six great cubit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EZEKIEL 41:1-26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