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set his battering engines against thy walls, and with his axes he shall break down thy tow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reason of the abundance of his horses their dust shall cover thee: thy walls shall shake at the noise of the horsemen, and of the wagons, and of the chariots, when he shall enter into thy gates, as men enter into a city wherein is made a bre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hoofs of his horses shall he tread down all thy streets: he shall slay thy people with the sword, and the pillars of thy strength shall go down to the g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make a spoil of thy riches, and make a prey of thy merchandise: and they shall break down thy walls, and destroy thy pleasant houses: and they shall lay thy stones and thy timber and thy dust in the midst of the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cause the noise of thy songs to cease; and the sound of thy harps shall be no more h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make thee a bare rock: thou shalt be a place for the spreading of nets; thou shalt be built no more: for I the LORD have spoken it,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GOD to Tyre: Shall not the isles shake at the sound of thy fall, when the wounded groan, when the slaughter is made in the midst of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ll the princes of the sea shall come down from their thrones, and lay aside their robes, and strip off their broidered garments: they shall clothe themselves with trembling; they shall sit upon the ground, and shall tremble every moment, and be astonished at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take up a lamentation for thee, and say to thee, How art thou destroyed, that wast inhabited of seafaring men, the renowned city, which wast strong in the sea, she and her inhabitants, which caused their terror to be on all that haun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shall the isles tremble in the day of thy fall; yea, the isles that are in the sea shall be dismayed at thy depar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eleventh year,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us saith the Lord GOD: When I shall make thee a desolate city, like the cities that are not inhabited; when I shall bring up the deep upon thee, and the great waters shall cov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ill I bring thee down with them that descend into the pit, to the people of old time, and will make thee to dwell in the nether parts of the earth, in the places that are desolate of old, with them that go down to the pit, that thou be not inhabited; and I will set glory in the land of the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make thee a terror, and thou shalt be no more: though thou be sought for, yet shalt thou never be found again,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because that Tyre hath said against Jerusalem, Aha, she is broken that was the gate of the peoples; she is turned unto me: I shall be replenished, now that she is laid was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us saith the Lord GOD: Behold, I am against thee, O Tyre, and will cause many nations to come up against thee, as the sea causeth his waves to come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destroy the walls of Tyre, and break down her towers: I will also scrape her dust from her, and make her a bare 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shall be a place for the spreading of nets in the midst of the sea; for I have spoken it, saith the Lord GOD: and she shall become a spoil 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daughters which are in the field shall be slain with the sword: and they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saith the Lord GOD: Behold, I will bring upon Tyre Nebuchadrezzar king of Babylon, king of kings, from the north, with horses; and with chariots, and with horsemen, and a company, and much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hall slay with the sword thy daughters in the field: and he shall make forts against thee, and cast up a mount against thee, and raise up the buckler against the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2026-07-26T00:55:42Z</dcterms:created>
  <dcterms:modified xsi:type="dcterms:W3CDTF">2026-07-26T00:55:42Z</dcterms:modified>
  <dc:title>Bible.com.au: EZEKIEL 26:1-21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