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6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15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ord of the LORD came unto me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 of man, What is the vine tree more than any tree, the vine branch which is among the trees of the forest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wood be taken thereof to make any work? or will men take a pin of it to hang any vessel thereon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t is cast into the fire for fuel: the fire hath devoured both the ends of it, and the midst of it is burned; is it profitable for any work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when it was whole, it was meet for no work: how much less, when the fire hath devoured it, and it is burned, shall it yet be meet for any work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 GOD: As the vine tree among the trees of the forest, which I have given to the fire for fuel, so will I give the inhabitants of Jerusal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et my face against them; they shall go forth from the fire, but the fire shall devour them; and ye shall know that I am the LORD, when I set my face against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the land desolate, because they have committed a trespass, saith the Lord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2026-09-20T14:25:50Z</dcterms:created>
  <dcterms:modified xsi:type="dcterms:W3CDTF">2026-09-20T14:25:50Z</dcterms:modified>
  <dc:title>Bible.com.au: EZEKIEL 15:1-8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