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hath not the house of Israel, the rebellious house, said unto thee, What doest th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hou unto them, Thus saith the Lord GOD: This burden concerneth the prince in Jerusalem, and all the house of Israel among whom they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I am your sign: like as I have done, so shall it be done unto them: they shall go into exile, into captiv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rince that is among them shall bear upon his shoulder in the dark, and shall go forth: they shall dig through the wall to carry out thereby: he shall cover his face, because he shall not see the ground with his ey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net also will I spread upon him, and he shall be taken in my snare: and I will bring him to Babylon to the land of the Chaldeans; yet shall he not see it, though he shall die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scatter toward every wind all that are round about him to help him, and all his bands; and I will draw out the sword afte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hall know that I am the LORD, when I shall disperse them among the nations, and scatter them through the countr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will leave a few men of them from the sword, from the famine, and from the pestilence; that they may declare all their abominations among the nations whither they come; and they shall know that I a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 word of the LORD came 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eat thy bread with quaking, and drink thy water with trembling and with careful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also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y unto the people of the land, Thus saith the Lord GOD concerning the inhabitants of Jerusalem, and the land of Israel: They shall eat their bread with carefulness, and drink their water with astonishment, that her land may be desolate from all that is therein, because of the violence of all them that dwell there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ities that are inhabited shall be laid waste, and the land shall be a desolation; and ye shall know that I am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n of man, what is this proverb that ye have in the land of Israel, saying, The days are prolonged, and every vision faile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them therefore, Thus saith the Lord GOD: I will make this proverb to cease, and they shall no more use it as a proverb in Israel; but say unto them, The days are at hand, and the effect of every vis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re shall be no more any vain vision, nor flattering divination within the hous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 am the LORD; I will speak, and the word that I shall speak shall be performed; it shall be no more deferred: for in your days, O rebellious house, will I speak the word, and will perform it, saith the Lord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gain the word of the LORD came to me,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n of man, behold, they of the house of Israel say, The vision that he seeth is for many days to come, and he prophesieth of times that are far of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y unto them, Thus saith the Lord GOD: There shall none of my words be deferred any more, but the word which I shall speak shall be performed, saith the Lord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ou dwellest in the midst of the rebellious house, which have eyes to see, and see not, which have ears to hear, and hear not; for they are a rebellious ho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ou son of man, prepare thee stuff for removing, and remove by day in their sight; and thou shalt remove from thy place to another place in their sight: it may be they will consider, though they be a rebelliou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bring forth thy stuff by day in their sight, as stuff for removing: and thou shalt go forth thyself at even in their sight, as when men go forth into ex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ig thou through the wall in their sight, and carry out thereb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ir sight shalt thou bear it upon thy shoulder, and carry it forth in the dark; thou shalt cover thy face, that thou see not the ground: for I have set thee for a sign unto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did so as I was commanded: I brought forth my stuff by day, as stuff for removing, and in the even I digged through the wall with mine hand; I brought it forth in the dark, and bare it upon my shoulder in their s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n the morning came the word of the LORD unto me, saying,]]></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2026-07-26T00:55:52Z</dcterms:created>
  <dcterms:modified xsi:type="dcterms:W3CDTF">2026-07-26T00:55:52Z</dcterms:modified>
  <dc:title>Bible.com.au: EZEKIEL 12:1-28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