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0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9: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the LORD said unto Moses, Go in unto Pharaoh, and tell him, Thus saith the LORD, the God of the Hebrews, Let my people go, that they may serve m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if thou refuse to let them go, and wilt hold them stil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ehold, the hand of the LORD is upon thy cattle which is in the field, upon the horses, upon the asses, upon the camels, upon the herds, and upon the flocks: there shall be a very grievous murrai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LORD shall sever between the cattle of Israel and the cattle of Egypt: and there shall nothing die of all that belongeth to the children of Isra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LORD appointed a set time, saying, Tomorrow the LORD shall do this thing in the lan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LORD did that thing on the morrow, and all the cattle of Egypt died: but of the cattle of the children of Israel died not on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Pharaoh sent, and, behold, there was not so much as one of the cattle of the Israelites dead. But the heart of Pharaoh was stubborn, and he did not let the people g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LORD said unto Moses and unto Aaron, Take to you handfuls of ashes of the furnace, and let Moses sprinkle it toward the heaven in the sight of Pharao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t shall become small dust over all the land of Egypt, and shall be a boil breaking forth with blains upon man and upon beast, throughout all the land of Egyp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y took ashes of the furnace, and stood before Pharaoh; and Moses sprinkled it up toward heaven; and it became a boil breaking forth with blains upon man and upon beas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magicians could not stand before Moses because of the boils; for the boils were upon the magicians, and upon all the Egyptian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LORD hardened the heart of Pharaoh, and he hearkened not unto them; as the LORD had spoken unto Mos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LORD said unto Moses, Rise up early in the morning, and stand before Pharaoh, and say unto him, Thus saith the LORD, the God of the Hebrews, Let my people go, that they may serve 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I will this time send all my plagues upon thine heart, and upon thy servants, and upon thy people; that thou mayest know that there is none like me in all the ear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now I had put forth my hand, and smitten thee and thy people with pestilence, and thou hadst been cut off from the eart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in very deed for this cause have I made thee to stand, for to shew thee my power, and that my name may be declared throughout all the ear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s yet exaltest thou thyself against my people, that thou wilt not let them g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ehold, tomorrow about this time I will cause it to rain a very grievous hail, such as hath not been in Egypt since the day it was founded even until now.]]></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ow therefore send, hasten in thy cattle and all that thou hast in the field; for every man and beast which shall be found in the field, and shall not be brought home, the hail shall come down upon them, and they shall di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 that feared the word of the LORD among the servants of Pharaoh made his servants and his cattle flee into the hous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e that regarded not the word of the LORD left his servants and his cattle in the fiel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LORD said unto Moses, Stretch forth thine hand toward heaven, that there may be hail in all the land of Egypt, upon man, and upon beast, and upon every herb of the field, throughout the land of Egyp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Moses stretched forth his rod toward heaven: and the LORD sent thunder and hail, and fire ran down unto the earth; and the LORD rained hail upon the land of Egyp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o there was hail, and fire mingled with the hail, very grievous, such as had not been in all the land of Egypt since it became a natio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 hail smote throughout all the land of Egypt all that was in the field, both man and beast; and the hail smote every herb of the field, and brake every tree of the fiel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Only in the land of Goshen, where the children of Israel were, was there no hai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Pharaoh sent, and called for Moses and Aaron, and said unto them, I have sinned this time: the LORD is righteous, and I and my people are wick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Entreat the LORD; for there hath been enough of these mighty thunderings and hail; and I will let you go, and ye shall stay no longe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Moses said unto him, As soon as I am gone out of the city, I will spread abroad my hands unto the LORD; the thunders shall cease, neither shall there be any more hail; that thou mayest know that the earth is the LORD’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as for thee and thy servants, I know that ye will not yet fear the LORD Go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 flax and the barley were smitten: for the barley was in the ear, and the flax was bolle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ut the wheat and the spelt were not smitten: for they were not grown up.]]></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Moses went out of the city from Pharaoh, and spread abroad his hands unto the LORD: and the thunders and hail ceased, and the rain was not poured upon the earth.]]></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when Pharaoh saw that the rain and the hail and the thunders were ceased, he sinned yet more, and hardened his heart, he and his servant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e heart of Pharaoh was hardened, and he did not let the children of Israel go; as the LORD had spoken by Mose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1">
  <a:themeElements>
    <a:clrScheme name="Theme1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2026-09-20T14:23:47Z</dcterms:created>
  <dcterms:modified xsi:type="dcterms:W3CDTF">2026-09-20T14:23:47Z</dcterms:modified>
  <dc:title>Bible.com.au: EXODUS 9:1-35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