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ength of each curtain was eight and twenty cubits, and the breadth of each curtain four cubits: all the curtains had one measu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coupled five curtains one to another: and the other five curtains he coupled one to an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made loops of blue upon the edge of the one curtain from the selvedge in the coupling: likewise he made in the edge of the curtain that was outmost in the second coupl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ifty loops made he in the one curtain, and fifty loops made he in the edge of the curtain that was in the second coupling: the loops were opposite one to an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made fifty clasps of gold, and coupled the curtains one to another with the clasps: so the tabernacle was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made curtains of goats’ hair for a tent over the tabernacle: eleven curtains he mad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ength of each curtain was thirty cubits, and four cubits the breadth of each curtain: the eleven curtains had one measu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coupled five curtains by themselves, and six curtains by themsel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made fifty loops on the edge of the curtain that was outmost in the coupling, and fifty loops made he upon the edge of the curtain which was outmost in the second coupl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made fifty clasps of brass to couple the tent together, that it might be 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ezalel and Oholiab shall work, and every wise hearted man, in whom the LORD hath put wisdom and understanding to know how to work all the work for the service of the sanctuary, according to all that the LORD hath comman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made a covering for the tent of rams’ skins dyed red, and a covering of sealskins abo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made the boards for the tabernacle of acacia wood, standing u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n cubits was the length of a board, and a cubit and a half the breadth of each bo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ach board had two tenons, joined one to another: thus did he make for all the boards of the tabernac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made the boards for the tabernacle; twenty boards for the south side southw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made forty sockets of silver under the twenty boards; two sockets under one board for its two tenons, and two sockets under another board for its two ten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for the second side of the tabernacle, on the north side, he made twenty boar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ir forty sockets of silver; two sockets under one board, and two sockets under another bo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for the hinder part of the tabernacle westward he made six boar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wo boards made he for the corners of the tabernacle in the hinder pa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ses called Bezalel and Oholiab, and every wise hearted man, in whose heart the LORD had put wisdom, even every one whose heart stirred him up to come unto the work to do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were double beneath, and in like manner they were entire unto the top thereof unto one ring: thus he did to both of them in the two corn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 were eight boards, and their sockets of silver, sixteen sockets; under every board two socke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made bars of acacia wood; five for the boards of the one side of the tabernac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five bars for the boards of the other side of the tabernacle, and five bars for the boards of the tabernacle for the hinder part westwa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made the middle bar to pass through in the midst of the boards from the one end to the 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overlaid the boards with gold, and made their rings of gold for places for the bars, and overlaid the bars with go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made the veil of blue, and purple, and scarlet, and fine twined linen: with cherubim the work of the cunning workman made he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made thereunto four pillars of acacia, and overlaid them with gold: their hooks were of gold; and he cast for them four sockets of silv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made a screen for the door of the Tent, of blue, and purple, and scarlet, and fine twined linen, the work of the embroider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five pillars of it with their hooks: and he overlaid their chapiters and their fillets with gold: and their five sockets were of bra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received of Moses all the offering, which the children of Israel had brought for the work of the service of the sanctuary, to make it withal. And they brought yet unto him freewill offerings every morn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the wise men, that wrought all the work of the sanctuary, came every man from his work which they wrou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pake unto Moses, saying, The people bring much more than enough for the service of the work, which the LORD commanded to m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gave commandment, and they caused it to be proclaimed throughout the camp, saying, Let neither man nor woman make any more work for the offering of the sanctuary. So the people were restrained from bring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stuff they had was sufficient for all the work to make it, and too muc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very wise hearted man among them that wrought the work made the tabernacle with ten curtains; of fine twined linen, and blue, and purple, and scarlet, with cherubim the work of the cunning workman made he them.]]></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2026-07-26T00:44:24Z</dcterms:created>
  <dcterms:modified xsi:type="dcterms:W3CDTF">2026-07-26T00:44:24Z</dcterms:modified>
  <dc:title>Bible.com.au: EXODUS 36:1-38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