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court of the tabernacle: for the south side southward there shall be hangings for the court of fine twined linen an hundred cubits long for one sid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illars thereof shall be twenty, and their sockets twenty, of brass; the hooks of the pillars and their fillets shall be of sil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for the north side in length there shall be hangings an hundred cubits long, and the pillars thereof twenty, and their sockets twenty, of brass; the hooks of the pillars and their fill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breadth of the court on the west side shall be hangings of fifty cubits: their pillars ten, and their sockets t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dth of the court on the east side eastward shall be fifty cubi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gings for the one side of the gate shall be fifteen cubits: their pillars three, and their sockets th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other side shall be hangings of fifteen cubits: their pillars three, and their sockets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gate of the court shall be a screen of twenty cubits, of blue, and purple, and scarlet, and fine twined linen, the work of the embroiderer: their pillars four, and their sockets f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illars of the court round about shall be filleted with silver; their hooks of silver, and their sockets of b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ngth of the court shall be an hundred cubits, and the breadth fifty every where, and the height five cubits, of fine twined linen, and their sockets of br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altar of acacia wood, five cubits long, and five cubits broad; the altar shall be foursquare: and the height thereof shall be three cubi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instruments of the tabernacle in all the service thereof, and all the pins thereof, and all the pins of the court, shall be of br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ommand the children of Israel, that they bring unto thee pure olive oil beaten for the light, to cause a lamp to burn continual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ent of meeting, without the veil which is before the testimony, Aaron and his sons shall order it from evening to morning before the LORD: it shall be a statute for ever throughout their generations on the behalf of the children of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horns of it upon the four corners thereof: the horns thereof shall be of one piece with it: and thou shalt overlay it with bra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its pots to take away its ashes, and its shovels, and its basons, and its fleshhooks, and its firepans: all the vessels thereof thou shalt make of br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a grating of network of brass; and upon the net shalt thou make four brasen rings in the four corners there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t under the ledge round the altar beneath, that the net may reach halfway up the al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for the altar, staves of acacia wood, and overlay them with br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aves thereof shall be put into the rings, and the staves shall be upon the two sides of the altar, in bearing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low with planks shalt thou make it: as it hath been shewed thee in the mount, so shall they mak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EXODUS 27:1-21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