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at I shew thee, the pattern of the tabernacle, and the pattern of all the furniture thereof, even so shall ye make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make an ark of acacia wood: two cubits and a half shall be the length thereof, and a cubit and a half the breadth thereof, and a cubit and a half the height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within and without shalt thou overlay it, and shalt make upon it a crown of gold round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ast four rings of gold for it, and put them in the four feet thereof; and two rings shall be on the one side of it, and two rings on the other side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of acacia wood, and overlay them with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staves into the rings on the sides of the ark, to bear the ark witha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ves shall be in the rings of the ark: they shall not be taken from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nto the ark the testimony which I shall give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mercy-seat of pure gold: two cubits and a half shall be the length thereof, and a cubit and a half the breadth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wo cherubim of gold; of beaten work shalt thou make them, at the two ends of the mercy-s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one cherub at the one end, and one cherub at the other end: of one piece with the mercy-seat shall ye make the cherubim on the two end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erubim shall spread out their wings on high, covering the mercy-seat with their wings, with their faces one to another; toward the mercy-seat shall the faces of the cherubim b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mercy-seat above upon the ark; and in the ark thou shalt put the testimony that I shall giv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 will meet with thee, and I will commune with thee from above the mercy-seat, from between the two cherubim which are upon the ark of the testimony, of all things which I will give thee in commandment unto the children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table of acacia wood: two cubits shall be the length thereof, and a cubit the breadth thereof, and a cubit and a half the height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and make thereto a crown of gold round abou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unto it a border of an handbreadth round about, and thou shalt make a golden crown to the border thereof round abou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four rings of gold, and put the rings in the four corners that are on the four feet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e by the border shall the rings be, for places for the staves to bear the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taves of acacia wood, and overlay them with gold, that the table may be borne with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that they take for me an offering: of every man whose heart maketh him willing ye shall take my offer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dishes thereof, and the spoons thereof, and the flagons thereof, and the bowls thereof, to pour out withal: of pure gold shalt thou make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upon the table shewbread before me al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candlestick of pure gold: of beaten work shall the candlestick be made, even its base, and its shaft; its cups, its knops, and its flowers, shall be of one piece with it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six branches going out of the sides thereof; three branches of the candlestick out of the one side thereof, and three branches of the candlestick out of the other side thereof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cups made like almond-blossoms in one branch, a knop and a flower; and three cups made like almond-blossoms in the other branch, a knop and a flower: so for the six branches going out of the candlestick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candlestick four cups made like almond-blossoms, the knops thereof, and the flowers thereof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knop under two branches of one piece with it, and a knop under two branches of one piece with it, and a knop under two branches of one piece with it, for the six branches going out of the candlestic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nops and their branches shall be of one piece with it: the whole of it one beaten work of pure gol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lamps thereof, seven: and they shall light the lamps thereof, to give light over agains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s thereof, and the snuffdishes thereof, shall be of pure g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the offering which ye shall take of them; gold, and silver, and brass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alent of pure gold shall it be made, with all these vesse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that thou make them after their pattern, which hath been shewed thee in the mou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ue, and purple, and scarlet, and fine linen, and goats’ hai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s’ skins dyed red, and sealskins, and acacia wo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ight, spices for the anointing oil, and for the sweet incens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yx stones, and stones to be set, for the ephod, and for the breastpl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make me a sanctuary; that I may dwell among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2026-07-26T00:53:44Z</dcterms:created>
  <dcterms:modified xsi:type="dcterms:W3CDTF">2026-07-26T00:53:44Z</dcterms:modified>
  <dc:title>Bible.com.au: EXODUS 25:1-40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