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month after the children of Israel were gone forth out of the land of Egypt, the same day came they into the wilderness of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were departed from Rephidim, and were come to the wilderness of Sinai, they pitched in the wilderness; and there Israel camped before the mou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went up unto God, and the LORD called unto him out of the mountain, saying, Thus shalt thou say to the house of Jacob, and tell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have seen what I did unto the Egyptians, and how I bare you on eagles’ wings, and brought you unto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if ye will obey my voice indeed, and keep my covenant, then ye shall be a peculiar treasure unto me from among all peoples: for all the earth is m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be unto me a kingdom of priests, and an holy nation. These are the words which thou shalt speak unto the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came and called for the elders of the people, and set before them all these words which the LORD command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people answered together, and said, All that the LORD hath spoken we will do. And Moses reported the words of the people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Lo, I come unto thee in a thick cloud, that the people may hear when I speak with thee, and may also believe thee for ever. And Moses told the words of the people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unto Moses, Go unto the people, and sanctify them today and tomorrow, and let them wash their gar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 ready against the third day: for the third day the LORD will come down in the sight of all the people upon mount Sin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set bounds unto the people round about, saying, Take heed to yourselves, that ye go not up into the mount, or touch the border of it: whosoever toucheth the mount shall be surely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hand shall touch him, but he shall surely be stoned, or shot through; whether it be beast or man, it shall not live: when the trumpet soundeth long, they shall come up to the mou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went down from the mount unto the people, and sanctified the people; and they washed their gar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 people, Be ready against the third day: come not near a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on the third day, when it was morning, that there were thunders and lightnings, and a thick cloud upon the mount, and the voice of a trumpet exceeding loud; and all the people that were in the camp trem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brought forth the people out of the camp to meet God; and they stood at the nether part of the mou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unt Sinai was altogether on smoke, because the LORD descended upon it in fire: and the smoke thereof ascended as the smoke of a furnace, and the whole mount quaked grea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voice of the trumpet waxed louder and louder, Moses spake, and God answered him by a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came down upon mount Sinai, to the top of the mount: and the LORD called Moses to the top of the mount; and Moses went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Go down, charge the people, lest they break through unto the LORD to gaze, and many of them per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 priests also, which come near to the LORD, sanctify themselves, lest the LORD break forth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aid unto the LORD, The people cannot come up to mount Sinai: for thou didst charge us, saying, Set bounds about the mount, and sanctify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aid unto him, Go, get thee down; and thou shalt come up, thou, and Aaron with thee: but let not the priests and the people break through to come up unto the LORD, lest he break forth up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Moses went down unto the people, and tol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2026-09-20T14:24:27Z</dcterms:created>
  <dcterms:modified xsi:type="dcterms:W3CDTF">2026-09-20T14:24:27Z</dcterms:modified>
  <dc:title>Bible.com.au: EXODUS 19:1-25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