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thro, the priest of Midian, Moses’ father in law, heard of all that God had done for Moses, and for Israel his people, how that the LORD had brought Israel out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thro, Moses’ father in law, took Zipporah, Moses’ wife, after he had sent her a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 two sons; of which the name of the one was Gershom; for he said, I have been a sojourner in a strang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name of the other was Eliezer; for he said, The God of my father was my help, and delivered me from the sword of Pharao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thro, Moses’ father in law, came with his sons and his wife unto Moses into the wilderness where he was encamped, at the mount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Moses, I thy father in law Jethro am come unto thee, and thy wife, and her two sons with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ent out to meet his father in law, and did obeisance, and kissed him; and they asked each other of their welfare; and they came into the t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told his father in law all that the LORD had done unto Pharaoh and to the Egyptians for Israel’s sake, all the travail that had come upon them by the way, and how the LORD deliver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thro rejoiced for all the goodness which the LORD had done to Israel, in that he had delivered them out of the hand of the Egypti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thro said, Blessed be the LORD, who hath delivered you out of the hand of the Egyptians, and out of the hand of Pharaoh; who hath delivered the people from under the hand of the Egypt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I know that the LORD is greater than all gods: yea, in the thing wherein they dealt proudly against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thro, Moses’ father in law, took a burnt offering and sacrifices for God: and Aaron came, and all the elders of Israel, to eat bread with Moses’ father in law before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on the morrow, that Moses sat to judge the people: and the people stood about Moses from the morning unto the eve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Moses’ father in law saw all that he did to the people, he said, What is this thing that thou doest to the people? why sittest thou thyself alone, and all the people stand about thee from morning unto e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aid unto his father in law, Because the people come unto me to inquire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y have a matter, they come unto me; and I judge between a man and his neighbour, and I make them know the statutes of God, and his la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father in law said unto him, The thing that thou doest is not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wilt surely wear away, both thou, and this people that is with thee: for the thing is too heavy for thee; thou art not able to perform it thyself al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arken now unto my voice, I will give thee counsel, and God be with thee: be thou for the people to God-ward, and bring thou the causes un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teach them the statutes and the laws, and shalt shew them the way wherein they must walk, and the work that they must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thou shalt provide out of all the people able men, such as fear God, men of truth, hating unjust gain; and place such over them, to be rulers of thousands, rulers of hundreds, rulers of fifties, and rulers of te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et them judge the people at all seasons: and it shall be, that every great matter they shall bring unto thee, but every small matter they shall judge themselves: so shall it be easier for thyself, and they shall bear the burden with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ou shalt do this thing, and God command thee so, then thou shalt be able to endure, and all this people also shall go to their plac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hearkened to the voice of his father in law, and did all that he ha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Moses chose able men out of all Israel, and made them heads over the people, rulers of thousands, rulers of hundreds, rulers of fifties, and rulers of te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judged the people at all seasons: the hard causes they brought unto Moses, but every small matter they judged themsel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oses let his father in law depart; and he went his way into his own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2026-09-20T14:24:27Z</dcterms:created>
  <dcterms:modified xsi:type="dcterms:W3CDTF">2026-09-20T14:24:27Z</dcterms:modified>
  <dc:title>Bible.com.au: EXODUS 18:1-27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