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t even, that the quails came up, and covered the camp: and in the morning the dew lay round ab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a small round thing,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What is it? for they wist not what it was. And Moses said unto them, It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ye of it every man according to his eating; an omer a head, according to the number of your persons, shall ye take it, every man for them which are in his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unto them,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morning b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each one: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poken, Tomorrow is a solemn rest, a holy sabbath unto the LORD: bake that which ye will bake, and seethe that which ye will seethe; and all that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day; for today is a sabbath unto the LORD: to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seventh day, that there went out some of the people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gainst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hath commanded, Let an omerful of it be kept for your generations; that they may see the bread wherewith I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fu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the manna forty years, until they came to a land inhabited; they did eat the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hat we had died by the hand of the LORD in the land of Egypt, when we sat by the flesh pots,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day’s portion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on the sixth day, that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2026-07-26T00:53:32Z</dcterms:created>
  <dcterms:modified xsi:type="dcterms:W3CDTF">2026-07-26T00:53:32Z</dcterms:modified>
  <dc:title>Bible.com.au: EXODUS 16:1-36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