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Egyptians pursued after them, all the horses and chariots of Pharaoh, and his horsemen, and his army, and overtook them encamping by the sea, beside Pi-hahiroth, before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Pharaoh drew nigh, the children of Israel lifted up their eyes, and, behold, the Egyptians marched after them; and they were sore afraid: and the children of Israel cried out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id unto Moses, Because there were no graves in Egypt, hast thou taken us away to die in the wilderness? wherefore hast thou dealt thus with us, to bring us forth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not this the word that we spake unto thee in Egypt, saying, Let us alone, that we may serve the Egyptians? For it were better for us to serve the Egyptians, than that we should die in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people, Fear ye not, stand still, and see the salvation of the LORD, which he will work for you today: for the Egyptians whom ye have seen today, ye shall see them again no mor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hall fight for you, and ye shall hold you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oses, Wherefore criest thou unto me? speak unto the children of Israel, that they go for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ift thou up thy rod, and stretch out thine hand over the sea, and divide it: and the children of Israel shall go into the midst of the sea on dry gro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will harden the hearts of the Egyptians, and they shall go in after them: and I will get me honour upon Pharaoh, and upon all his host, upon his chariots, and upon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gyptians shall know that I am the LORD, when I have gotten me honour upon Pharaoh, upon his chariots, and upon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of God, which went before the camp of Israel, removed and went behind them; and the pillar of cloud removed from before them,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between the camp of Egypt and the camp of Israel; and there was the cloud and the darkness, yet gave it light by night: and the one came not near the othe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tretched out his hand over the sea; and the LORD caused the sea to go back by a strong east wind all the night, and made the sea dry land, 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ent into the midst of the sea upon the dry ground: and the waters were a wall unto them on their right hand,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gyptians pursued, and went in after them into the midst of the sea, all Pharaoh’s horses, his chariots, and his horse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in the morning watch, that the LORD looked forth upon the host of the Egyptians through the pillar of fire and of cloud, and discomfited the host of the Egypt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off their chariot wheels, that they drave them heavily: so that the Egyptians said, Let us flee from the face of Israel; for the LORD fighteth for them against the Egypti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unto Moses, Stretch out thine hand over the sea, that the waters may come again upon the Egyptians, upon their chariots, and upon their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stretched forth his hand over the sea, and the sea returned to its strength when the morning appeared; and the Egyptians fled against it; and the LORD overthrew the Egyptians in the midst of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aters returned, and covered the chariots, and the horsemen, even all the host of Pharaoh that went in after them into the sea; there remained not so much as one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that they turn back and encamp before Pi-hahiroth, between Migdol and the sea, before Baal-zephon: over against it shall ye encamp by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children of Israel walked upon dry land in the midst of the sea; and the waters were a wall unto them on their right hand,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the LORD saved Israel that day out of the hand of the Egyptians; and Israel saw the Egyptians dead upon the sea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aw the great work which the LORD did upon the Egyptians, and the people feared the LORD: and they believed in the LORD, and in his servant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will say of the children of Israel, They are entangled in the land, the wilderness hath shut them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and he shall follow after them; and I will get me honour upon Pharaoh, and upon all his host; and the Egyptians shall know that I am the LORD. And they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told the king of Egypt that the people were fled: and the heart of Pharaoh and of his servants was changed towards the people, and they said, What is this we have done, that we have let Israel go from serving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ready his chariot, and took his peopl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six hundred chosen chariots, and all the chariots of Egypt, and captains over all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ardened the heart of Pharaoh king of Egypt, and he pursued after the children of Israel, for the children of Israel went out with an high han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2026-07-26T00:49:54Z</dcterms:created>
  <dcterms:modified xsi:type="dcterms:W3CDTF">2026-07-26T00:49:54Z</dcterms:modified>
  <dc:title>Bible.com.au: EXODUS 14:1-31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