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36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ES 1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 the Preacher, the son of David, king in Jerusale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anity of vanities, saith the Preacher; vanity of vanities, all is vanit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profit hath man of all his labour wherein he laboureth under the sun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generation goeth, and another generation cometh; and the earth abideth for ev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un also ariseth, and the sun goeth down, and hasteth to his place where he arise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nd goeth toward the south, and turneth about unto the north; it turneth about continually in its course, and the wind returneth again to its circuit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rivers run into the sea, yet the sea is not full; unto the place whither the rivers go, thither they go agai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ings are full of weariness; man cannot utter it: the eye is not satisfied with seeing, nor the ear filled with heari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which hath been is that which shall be; and that which hath been done is that which shall be done: and there is no new thing under the su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there a thing whereof men say, See, this is new? it hath been already, in the ages which were before u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remembrance of the former generations; neither shall there be any remembrance of the latter generations that are to come, among those that shall come aft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he Preacher was king over Israel in Jerusale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applied my heart to seek and to search out by wisdom concerning all that is done under heaven: it is a sore travail that God hath given to the sons of men to be exercised therewit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en all the works that are done under the sun; and, behold, all is vanity and a striving after win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which is crooked cannot be made straight: and that which is wanting cannot be number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ommuned with mine own heart, saying, Lo, I have gotten me great wisdom above all that were before me in Jerusalem: yea, my heart hath had great experience of wisdom and knowledg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applied my heart to know wisdom, and to know madness and folly: I perceived that this also was a striving after win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 much wisdom is much grief: and he that increaseth knowledge increaseth sorrow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2026-09-20T15:16:58Z</dcterms:created>
  <dcterms:modified xsi:type="dcterms:W3CDTF">2026-09-20T15:16:58Z</dcterms:modified>
  <dc:title>Bible.com.au: ECCLESIASTES 1:1-18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