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6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6: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ou shalt write them upon the door posts of thy house, and upon thy gat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t shall be, when the LORD thy God shall bring thee into the land which he sware unto thy fathers, to Abraham, to Isaac, and to Jacob, to give thee; great and goodly cities, which thou buildedst no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ouses full of all good things, which thou filledst not, and cisterns hewn out, which thou hewedst not, vineyards and olive trees, which thou plantedst not, and thou shalt eat and be ful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beware lest thou forget the LORD, which brought thee forth out of the land of Egypt, out of the house of bondag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ou shalt fear the LORD thy God; and him shalt thou serve, and shalt swear by his na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e shall not go after other gods, of the gods of the peoples which are round about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e LORD thy God in the midst of thee is a jealous God; lest the anger of the LORD thy God be kindled against thee, and he destroy thee from off the face of the ear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e shall not tempt the LORD your God, as ye tempted him in Mass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e shall diligently keep the commandments of the LORD your God, and his testimonies, and his statutes, which he hath commanded the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ou shalt do that which is right and good in the sight of the LORD: that it may be well with thee, and that thou mayest go in and possess the good land which the LORD sware unto thy fathe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is is the commandment, the statutes, and the judgments, which the LORD your God commanded to teach you, that ye might do them in the land whither ye go over to possess i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o thrust out all thine enemies from before thee, as the LORD hath spok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thy son asketh thee in time to come, saying, What mean the testimonies, and the statutes, and the judgments, which the LORD our God hath commanded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thou shalt say unto thy son, We were Pharaoh’s bondmen in Egypt; and the LORD brought us out of Egypt with a mighty ha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LORD shewed signs and wonders, great and sore, upon Egypt, upon Pharaoh, and upon all his house, before our ey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brought us out from thence, that he might bring us in, to give us the land which he sware unto our fathe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LORD commanded us to do all these statutes, to fear the LORD our God, for our good always, that he might preserve us alive, as at this da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t shall be righteousness unto us, if we observe to do all this commandment before the LORD our God, as he hath commanded u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thou mightest fear the LORD thy God, to keep all his statutes and his commandments, which I command thee, thou, and thy son, and thy son’s son, all the days of thy life; and that thy days may be prolong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ar therefore, O Israel, and observe to do it; that it may be well with thee, and that ye may increase mightily, as the LORD, the God of thy fathers, hath promised unto thee, in a land flowing with milk and hone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ar, O Israel: the LORD our God is on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ou shalt love the LORD thy God with all thine heart, and with all thy soul, and with all thy migh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se words, which I command thee this day, shall be upon thine hear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ou shalt teach them diligently unto thy children, and shalt talk of them when thou sittest in thine house, and when thou walkest by the way, and when thou liest down, and when thou risest up.]]></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ou shalt bind them for a sign upon thine hand, and they shall be for frontlets between thine eyes.]]></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2026-07-26T00:55:49Z</dcterms:created>
  <dcterms:modified xsi:type="dcterms:W3CDTF">2026-07-26T00:55:49Z</dcterms:modified>
  <dc:title>Bible.com.au: DEUTERONOMY 6:1-25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