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4: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shua the son of Nun was full of the spirit of wisdom; for Moses had laid his hands upon him: and the children of Israel hearkened unto him, and did as the LORD commanded Mo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re hath not arisen a prophet since in Israel like unto Moses, whom the LORD knew face to f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all the signs and the wonders, which the LORD sent him to do in the land of Egypt, to Pharaoh, and to all his servants, and to all his l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n all the mighty hand, and in all the great terror, which Moses wrought in the sight of all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oses went up from the plains of Moab unto mount Nebo, to the top of Pisgah, that is over against Jericho. And the LORD shewed him all the land of Gilead, unto D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l Naphtali, and the land of Ephraim and Manasseh, and all the land of Judah, unto the hinder se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South, and the Plain of the valley of Jericho the city of palm trees, unto Zo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aid unto him, This is the land which I sware unto Abraham, unto Isaac, and unto Jacob, saying, I will give it unto thy seed: I have caused thee to see it with thine eyes, but thou shalt not go over thi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Moses the servant of the LORD died there in the land of Moab, according to the word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buried him in the valley in the land of Moab over against Beth-peor: but no man knoweth of his sepulchre unto this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ses was an hundred and twenty years old when he died: his eye was not dim, nor his natural force aba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ren of Israel wept for Moses in the plains of Moab thirty days: so the days of weeping in the mourning for Moses were ended.]]></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2026-07-26T00:56:08Z</dcterms:created>
  <dcterms:modified xsi:type="dcterms:W3CDTF">2026-07-26T00:56:08Z</dcterms:modified>
  <dc:title>Bible.com.au: DEUTERONOMY 34:1-12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