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ive ear, ye heavens, and I will speak; And let the earth hear the words of my m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doctrine shall drop as the rain, My speech shall distil as the dew; As the small rain upon the tender grass, And as the showers upon the her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will proclaim the name of the LORD: Ascribe ye greatness unto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ck, his work is perfect; For all his ways are judgment: A God of faithfulness and without iniquity, Just and right is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dealt corruptly with him, they are not his children, it is their blemish; They are a perverse and crooked gene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ye thus requite the LORD, O foolish people and unwise? Is not he thy father that hath bought thee? He hath made thee, and establish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e days of old, Consider the years of many generations: Ask thy father, and he will shew thee; Thine elders, and they will tell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ost High gave to the nations their inheritance, When he separated the children of men, He set the bounds of the peoples According to the number of the childre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S portion is his people; Jacob is the lot of 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found him in a desert land, And in the waste howling wilderness; He compassed him about, he cared for him, He kept him as the apple of his e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an eagle that stirreth up her nest, That fluttereth over her young, He spread abroad his wings, he took them, He bare them on his pin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one did lead him, And there was no strange god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him ride on the high places of the earth, And he did eat the increase of the field; And he made him to suck honey out of the rock, And oil out of the flinty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ter of kine, and milk of sheep, With fat of lambs, And rams of the breed of Bashan, and goats, With the fat of kidneys of wheat; And of the blood of the grape thou drankest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eshurun waxed fat, and kicked: Thou art waxen fat, thou art grown thick, thou art become sleek: Then he forsook God which made him, And lightly esteemed the Rock of his sal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oved him to jealousy with strange gods, With abominations provoked they him to ang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unto demons, which were no God, To gods whom they knew not, To new gods that came up of late, Whom your fathers dreaded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the Rock that begat thee thou art unmindful, And hast forgotten God that gave thee bi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w it, and abhorred them, Because of the provocation of his sons and his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I will hide my face from them, I will see what their end shall be: For they are a very froward generation, Children in whom is no fa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moved me to jealousy with that which is not God; They have provoked me to anger with their vanities: And I will move them to jealousy with those which are not a people; I will provoke them to anger with a foolish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 fire is kindled in mine anger, And burneth unto the lowest pit, And devoureth the earth with her increase, And setteth on fire the foundations of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heap mischiefs upon them; I will spend mine arrow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shall be wasted with hunger, and devoured with burning heat And bitter destruction; And the teeth of beasts will I send upon them, With the poison of crawling things of the d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out shall the sword bereave, And in the chambers terror; It shall destroy both young man and virgin, The suckling with the man of gray hai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id, I would scatter them afar, I would make the remembrance of them to cease from among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re it not that I feared the provocation of the enemy, Lest their adversaries should misdeem, Lest they should say, Our hand is exalted, And the LORD hath not done all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y are a nation void of counsel, And there is no understanding i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h that they were wise, that they understood this, That they would consider their latter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should one chase a thousand, And two put ten thousand to flight, Except their Rock had sold them, And the LORD had delivered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ir rock is not as our Rock, Even our enemies themselves being jud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ir vine is of the vine of Sodom, And of the fields of Gomorrah: Their grapes are grapes of gall, Their clusters are bit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the poison of dragons, And the cruel venom of asp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 not this laid up in store with me, Sealed up among my treasu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Vengeance is mine, and recompence, At the time when their foot shall slide: For the day of their calamity is at hand, And the things that are to come upon them shall make ha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LORD shall judge his people, And repent himself for his servants; When he seeth that their power is gone, And there is none remaining, shut up or left at lar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hall say, Where are their gods, The rock in which they trus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did eat the fat of their sacrifices, And drank the wine of their drink offering? Let them rise up and help you, Let them be your prote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ee now that I, even I, am he, And there is no god with me: I kill, and I make alive; I have wounded, and I heal: And there is none that can deliver out of my h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 lift up my hand to heaven, And say, As I liv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I whet my glittering sword, And mine hand take hold on judgment; I will render vengeance to mine adversaries, And will recompense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make mine arrows drunk with blood, And my sword shall devour flesh; With the blood of the slain and the captives, From the head of the leaders of the enem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Rejoice, O ye nations, with his people: For he will avenge the blood of his servants, And will render vengeance to his adversaries, And will make expiation for his land, for his peo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Moses came and spake all the words of this song in the ears of the people, he, and Hoshea the son of Nu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Moses made an end of speaking all these words to all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unto them, Set your heart unto all the words which I testify unto you this day; which ye shall command your children, to observe to do all the words of this law.]]></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it is no vain thing for you; because it is your life, and through this thing ye shall prolong your days upon the land, whither ye go over Jordan to possess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LORD spake unto Moses that selfsame day,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et thee up into this mountain of Abarim, unto mount Nebo, which is in the land of Moab, that is over against Jericho; and behold the land of Canaan, which I give unto the children of Israel for a posses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die in the mount whither thou goest up, and be gathered unto thy people; as Aaron thy brother died in mount Hor, and was gathered unto his peop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cause ye trespassed against me in the midst of the children of Israel at the waters of Meribah of Kadesh, in the wilderness of Zin; because ye sanctified me not in the midst of the children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ou shalt see the land before thee; but thou shalt not go thither into the land which I give the children of Isra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DEUTERONOMY 32:1-52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