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ou art come into the land which the LORD thy God giveth thee, thou shalt not learn to do after the abominations of thos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shall not be found with thee any one that maketh his son or his daughter to pass through the fire, one that useth divination, one that practiseth augury, or an enchanter, or a sorcer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a charmer, or a consulter with a familiar spirit, or a wizard, or a necromanc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soever doeth these things is an abomination unto the LORD: and because of these abominations the LORD thy God doth drive them out from befor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be perfect with the LORD thy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se nations, which thou shalt possess, hearken unto them that practise augury, and unto diviners: but as for thee, the LORD thy God hath not suffered thee so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y God will raise up unto thee a prophet from the midst of thee, of thy brethren, like unto me; unto him ye shall hear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cording to all that thou desiredst of the LORD thy God in Horeb in the day of the assembly, saying, Let me not hear again the voice of the LORD my God, neither let me see this great fire any more, that I die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unto me, They have well said that which they have sp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aise them up a prophet from among their brethren, like unto thee; and I will put my words in his mouth, and he shall speak unto them all that I shall comma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iests the Levites, even all the tribe of Levi, shall have no portion nor inheritance with Israel: they shall eat the offerings of the LORD made by fire, and hi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come to pass, that whosoever will not hearken unto my words which he shall speak in my name, I will require it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prophet, which shall speak a word presumptuously in my name, which I have not commanded him to speak, or that shall speak in the name of other gods, that same prophet sha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thou say in thine heart, How shall we know the word which the LORD hath not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prophet speaketh in the name of the LORD, if the thing follow not, nor come to pass, that is the thing which the LORD hath not spoken: the prophet hath spoken it presumptuously, thou shalt not be afraid of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hall have no inheritance among their brethren: the LORD is their inheritance, as he hath spoken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shall be the priests’ due from the people, from them that offer a sacrifice, whether it be ox or sheep, that they shall give unto the priest the shoulder, and the two cheeks, and the m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fruits of thy corn, of thy wine, and of thine oil, and the first of the fleece of thy sheep, shalt thou gi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thy God hath chosen him out of all thy tribes, to stand to minister in the name of the LORD, him and his sons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a Levite come from any of thy gates out of all Israel, where he sojourneth, and come with all the desire of his soul unto the place which the LORD shall choo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hall minister in the name of the LORD his God, as all his brethren the Levites do, which stand there befor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hall have like portions to eat, beside that which cometh of the sale of his patrimony.]]></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2026-07-26T00:37:44Z</dcterms:created>
  <dcterms:modified xsi:type="dcterms:W3CDTF">2026-07-26T00:37:44Z</dcterms:modified>
  <dc:title>Bible.com.au: DEUTERONOMY 18:1-22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