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from the time thou beginnest to put the sickle to the standing corn shalt thou begin to number seven wee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according as the LORD thy God blesse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in the midst of thee, in the place which the LORD thy God shall choose to cause his name to dwell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keep the feast of tabernacles seven days, after that thou hast gathered in from thy threshing-floor and from thy winepr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and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feast unto the LORD thy God in the place which the LORD shall choose: because the LORD thy God shall bless thee in all thine increase, and in all the work of thine hands, and thou shalt be altogether joy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according to thy tribes: and they shall judge the people with righteous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shalt thou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n Asherah of any kind of tree beside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 pillar;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acrifice the passover unto the LORD thy God, of the flock and the herd, in the place which the LORD shall choose to cause his name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 seen with thee in all thy borders seven days; neither shall any of the flesh, which thou sacrifice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cause his name to dwell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DEUTERONOMY 16:1-22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