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64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13: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thou shalt surely kill him; thine hand shall be first upon him to put him to death, and afterwards the hand of all the peopl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ou shalt stone him with stones, that he die; because he hath sought to draw thee away from the LORD thy God, which brought thee out of the land of Egypt, out of the house of bondag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all Israel shall hear, and fear, and shall do no more any such wickedness as this is in the midst of the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f thou shalt hear tell concerning one of thy cities, which the LORD thy God giveth thee to dwell there, sayi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Certain base fellows are gone out from the midst of thee, and have drawn away the inhabitants of their city, saying, Let us go and serve other gods, which ye have not know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shalt thou inquire, and make search, and ask diligently; and, behold, if it be truth, and the thing certain, that such abomination is wrought in the midst of the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ou shalt surely smite the inhabitants of that city with the edge of the sword, destroying it utterly, and all that is therein and the cattle thereof, with the edge of the swor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ou shalt gather all the spoil of it into the midst of the street thereof, and shalt burn with fire the city, and all the spoil thereof every whit, unto the LORD thy God: and it shall be an heap for ever; it shall not be built agai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re shall cleave nought of the devoted thing to thine hand: that the LORD may turn from the fierceness of his anger, and shew thee mercy, and have compassion upon thee, and multiply thee, as he hath sworn unto thy father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en thou shalt hearken to the voice of the LORD thy God, to keep all his commandments which I command thee this day, to do that which is right in the eyes of the LORD thy Go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f there arise in the midst of thee a prophet, or a dreamer of dreams, and he give thee a sign or a wonde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 sign or the wonder come to pass, whereof he spake unto thee, saying, Let us go after other gods, which thou hast not known, and let us serve the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ou shalt not hearken unto the words of that prophet, or unto that dreamer of dreams: for the LORD your God proveth you, to know whether ye love the LORD your God with all your heart and with all your soul.]]></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e shall walk after the LORD your God, and fear him, and keep his commandments, and obey his voice, and ye shall serve him, and cleave unto hi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at prophet, or that dreamer of dreams, shall be put to death; because he hath spoken rebellion against the LORD your God, which brought you out of the land of Egypt, and redeemed thee out of the house of bondage, to draw thee aside out of the way which the LORD thy God commanded thee to walk in. So shalt thou put away the evil from the midst of the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f thy brother, the son of thy mother, or thy son, or thy daughter, or the wife of thy bosom, or thy friend, which is as thine own soul, entice thee secretly, saying, Let us go and serve other gods, which thou hast not known, thou, nor thy father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of the gods of the peoples which are round about you, nigh unto thee, or far off from thee, from the one end of the earth even unto the other end of the eart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ou shalt not consent unto him, nor hearken unto him; neither shall thine eye pity him, neither shalt thou spare, neither shalt thou conceal him:]]></a:t>
            </a:r>
          </a:p>
        </p:txBody>
      </p:sp>
    </p:spTree>
  </p:cSld>
  <p:clrMapOvr>
    <a:masterClrMapping/>
  </p:clrMapOvr>
</p:sld>
</file>

<file path=ppt/theme/theme1.xml><?xml version="1.0" encoding="utf-8"?>
<a:theme xmlns:a="http://schemas.openxmlformats.org/drawingml/2006/main" name="Theme54">
  <a:themeElements>
    <a:clrScheme name="Theme5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2026-07-26T00:56:08Z</dcterms:created>
  <dcterms:modified xsi:type="dcterms:W3CDTF">2026-07-26T00:56:08Z</dcterms:modified>
  <dc:title>Bible.com.au: DEUTERONOMY 13:1-18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