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NIEL 7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eheld till thrones were placed, and one that was ancient of days did sit: his raiment was white as snow, and the hair of his head like pure wool; his throne was fiery flames, and the wheels thereof burning fi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iery stream issued and came forth from before him: thousand thousands ministered unto him, and ten thousand times ten thousand stood before him: the judgment was set, and the books were open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eheld at that time because of the voice of the great words which the horn spake; I beheld even till the beast was slain, and his body destroyed, and he was given to be burned with fir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for the rest of the beasts, their dominion was taken away: yet their lives were prolonged for a season and a ti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w in the night visions, and, behold, there came with the clouds of heaven one like unto a son of man, and he came even to the ancient of days, and they brought him near before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as given him dominion, and glory, and a kingdom, that all the peoples, nations, and languages should serve him: his dominion is an everlasting dominion, which shall not pass away, and his kingdom that which shall not be destroy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me Daniel, my spirit was grieved in the midst of my body, and the visions of my head troubled 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me near unto one of them that stood by, and asked him the truth concerning all this. So he told me, and made me know the interpretation of the thing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great beasts, which are four, are four kings, which shall arise out of the ear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saints of the Most High shall receive the kingdom, and possess the kingdom for ever, even for ever and ev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first year of Belshazzar king of Babylon Daniel had a dream and visions of his head upon his bed: then he wrote the dream and told the sum of the matter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desired to know the truth concerning the fourth beast, which was diverse from all of them, exceeding terrible, whose teeth were of iron, and his nails of brass; which devoured, brake in pieces, and stamped the residue with his feet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oncerning the ten horns that were on his head, and the other horn which came up, and before which three fell; even that horn that had eyes, and a mouth that spake great things, whose look was more stout than his fellow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eheld, and the same horn made war with the saints, and prevailed against them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il the ancient of days came, and judgment was given to the saints of the Most High; and the time came that the saints possessed the kingdo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he said, The fourth beast shall be a fourth kingdom upon earth, which shall be diverse from all the kingdoms, and shall devour the whole earth, and shall tread it down, and break it in piec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for the ten horns, out of this kingdom shall ten kings arise: and another shall arise after them; and he shall be diverse from the former, and he shall put down three king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speak words against the Most High, and shall wear out the saints of the Most High: and he shall think to change the times and the law; and they shall be given into his hand until a time and times and half a tim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judgment shall sit, and they shall take away his dominion, to consume and to destroy it unto the en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kingdom and the dominion, and the greatness of the kingdoms under the whole heaven, shall be given to the people of the saints of the Most High: his kingdom is an everlasting kingdom, and all dominions shall serve and obey hi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 is the end of the matter. As for me Daniel, my thoughts much troubled me, and my countenance was changed in me: but I kept the matter in my hear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niel spake and said, I saw in my vision by night, and, behold, the four winds of the heaven brake forth upon the great se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ur great beasts came up from the sea, diverse one from anoth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rst was like a lion, and had eagle’s wings: I beheld till the wings thereof were plucked, and it was lifted up from the earth, and made to stand upon two feet as a man, and a man’s heart was given to 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hold another beast, a second, like to a bear, and it was raised up on one side, and three ribs were in his mouth between his teeth: and they said thus unto it, Arise, devour much fles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is I beheld, and lo another, like a leopard, which had upon the back of it four wings of a fowl; the beast had also four heads; and dominion was given to i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is I saw in the night visions, and behold a fourth beast, terrible and powerful, and strong exceedingly; and it had great iron teeth: it devoured and brake in pieces, and stamped the residue with his feet: and it was diverse from all the beasts that were before it; and it had ten hor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onsidered the horns, and, behold, there came up among them another horn, a little one, before which three of the first horns were plucked up by the roots: and, behold, in this horn were eyes like the eyes of a man, and a mouth speaking great thing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2026-07-26T00:44:17Z</dcterms:created>
  <dcterms:modified xsi:type="dcterms:W3CDTF">2026-07-26T00:44:17Z</dcterms:modified>
  <dc:title>Bible.com.au: DANIEL 7:1-28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