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e not one to another; seeing that ye have put off the old man with his doing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put on the new man, which is being renewed unto knowledge after the image of him that created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cannot be Greek and Jew, circumcision and uncircumcision, barbarian, Scythian, bondman, freeman: but Christ is all, and in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refore, as God’s elect, holy and beloved, a heart of compassion, kindness, humility, meekness, longsuffering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earing one another, and forgiving each other, if any man have a complaint against any; even as the Lord forgave you, so also do y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ove all these things put on love, which is the bond of perfect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peace of Christ rule in your hearts, to the which also ye were called in one body; and be ye thank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 of Christ dwell in you richly in all wisdom; teaching and admonishing one another with psalms and hymns and spiritual songs, singing with grace in your hearts unto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ye do, in word or in deed, do all in the name of the Lord Jesus, giving thanks to God the Father through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ves, be in subjection to your husbands, as is fitting in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were raised together with Christ, seek the things that are above, where Christ is, seated on the right hand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sbands, love your wives, and be not bitter against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all things, for this is well-pleasing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thers, provoke not your children, that they be not discourag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obey in all things them that are your masters according to the flesh; not with eyeservice, as men-pleasers, but in singleness of heart, fearing the Lor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ye do, work heartily, as unto the Lord, and not unto me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from the Lord ye shall receive the recompense of the inheritance: ye serve the Lord Chri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doeth wrong shall receive again for the wrong that he hath done: and there is no respect of pers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mind on the things that are above, not on the things that ar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died, and your life is hid with Christ i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hrist, who is our life, shall be manifested, then shall ye also with him be manifested in glo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ify therefore your members which are upon the earth; fornication, uncleanness, passion, evil desire, and covetousness, the which is idolatr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things’ sake cometh the wrath of God upon the sons of disobedienc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hich ye also walked aforetime, when ye lived in these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put ye also away all these; anger, wrath, malice, railing, shameful speaking out of your mout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2026-07-26T00:44:22Z</dcterms:created>
  <dcterms:modified xsi:type="dcterms:W3CDTF">2026-07-26T00:44:22Z</dcterms:modified>
  <dc:title>Bible.com.au: COLOSSIANS 3:1-25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