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5: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God shall lead Israel with joy in the light of his glory with the mercy and righteousness that cometh from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ut off, O Jerusalem, the garment of thy mourning and affliction, and put on the comeliness of the glory that cometh  from God for e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ast about thee the robe of the righteousness which cometh  from God; set a diadem on thine head of the glory of the Everlas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God will shew thy brightness unto every region  under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y name shall be called of God for ever The peace of righteousness, and The glory of godli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ise, O Jerusalem, and stand upon the height, and look about thee toward the east, and behold thy children gathered from the going down of the sun unto the rising thereof at the word of the Holy One, rejoicing that God hath remember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ent from thee on foot, being led away of their enemies: but God bringeth them in unto thee borne on high with glory,  as on  a royal thr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hath appointed that every high mountain, and the everlasting hills, should be made low, and the valleys filled up, to make plain the ground, that Israel may go safely in the glory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woods and every sweet-smelling tree have overshadowed Israel by the commandment of Go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2026-07-26T00:36:09Z</dcterms:created>
  <dcterms:modified xsi:type="dcterms:W3CDTF">2026-07-26T00:36:09Z</dcterms:modified>
  <dc:title>Bible.com.au: BARUCH 5:1-9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