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presProps" Target="presProps.xml"/>
  <Relationship Id="rId43" Type="http://schemas.openxmlformats.org/officeDocument/2006/relationships/viewProps" Target="viewProps.xml"/>
  <Relationship Id="rId4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293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ARUCH 4:1-3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she saw the wrath that is come upon you from God, and said, Hearken, ye women  that dwell about Sion: for God hath brought upon me great mourning;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have seen the captivity of my sons and daughters, which the Everlasting hath brought upon them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ith joy did I nourish them; but sent them away with weeping and mourning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no man rejoice over me, a widow, and forsaken of many: for the sins of my children am I left desolate; because they turned aside from the law of God,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ad no regard to his statutes, neither walked they in the ways of God’s commandments, nor trod in the paths of discipline in his righteousnes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m that dwell about Sion come, and remember ye the captivity of my sons and daughters, which the Everlasting hath brought upon them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hath brought a nation upon them from far, a shameless nation, and of a strange language,  who neither reverenced old man, nor pitied child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have carried away the dear beloved sons of the widow, and left her that was alone desolate of her daughters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, what can I help you?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that brought these plagues upon you will deliver you from the hand of your enemie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is the book of the commandments of God, and the law that endureth for ever: all they that hold it fast are appointed  to life; but such as leave it shall die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 your way, O my children, go your way: for I am left desolate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put off the garment of peace, and put upon me the sackcloth of my petition: I will cry unto the Everlasting as long as I live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of good cheer, O my children, cry unto God, and he shall deliver you from the power and hand of the enemies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have trusted in the Everlasting, that he will save you; and joy is come unto me from the Holy One, because of the mercy which shall soon come unto you  from the Everlasting your Saviour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sent you out with mourning and weeping: but God will give you to me again with joy and gladness for ever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like as now they that dwell about Sion have seen your captivity: so shall they see shortly your salvation from  our God, which shall come upon you with great glory, and brightness of the Everlasting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children, suffer patiently the wrath that is come upon you from God: for thine enemy hath persecuted thee; but shortly thou shalt see his destruction, and shalt tread upon their necks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delicate ones have gone rough ways; they were taken away as a flock carried off by the enemies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of good cheer, O my children, and cry unto God: for ye shall be remembered of him that hath brought these things  upon you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as it was your mind to go astray from God: so,  return and seek him ten times more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urn thee, O Jacob, and take hold of it: walk towards her shining in the presence of the light thereof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that brought these plagues upon you shall bring you everlasting joy again with your salvation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of good cheer, O Jerusalem: for he that called thee by name will comfort thee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iserable are they that afflicted thee, and rejoiced at thy fall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iserable are the cities which thy children served: miserable is she that received thy sons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as she rejoiced at thy fall, and was glad of thy ruin: so shall she be grieved for her own desolation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take away her exultation in her great multitude, and her boasting shall be turned into mourning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fire shall come upon her from the Everlasting, long to endure; and she shall be inhabited of  devils for a great time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Jerusalem, look about thee toward the east, and behold the joy that cometh unto thee from God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, thy sons come, whom thou sentest away, they come gathered together from the east to the west at the word of the Holy One, rejoicing in the glory of God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ve not thy glory to another, nor the things that are profitable unto thee to a strange nation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Israel, happy are we: for the things that are pleasing to God are made known unto u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of good cheer, my people, the memorial of Israel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 were sold to the nations, but  not for destruction: because ye moved God to wrath, ye were delivered unto your adversarie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ye provoked him that made you by sacrificing unto demons, and not to Go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 forgat the everlasting God, that brought you up; ye grieved also Jerusalem, that nursed you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0">
  <a:themeElements>
    <a:clrScheme name="Theme7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2026-07-26T00:44:22Z</dcterms:created>
  <dcterms:modified xsi:type="dcterms:W3CDTF">2026-07-26T00:44:22Z</dcterms:modified>
  <dc:title>Bible.com.au: BARUCH 4:1-37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