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at Nabuchodonosor king of Babylon had carried away Jechonias, and the princes, and the captives, and the mighty men, and the people of the land, from Jerusalem, and brought them unto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Behold, we have sent you money; buy you therefore with the money burnt offerings, and sin offerings, and incense, and prepare an oblation, and offer upon the altar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ray for the life of Nabuchodonosor king of Babylon, and for the life of Baltasar his son, that their days may be  as the days of heaven above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will give us strength, and lighten our eyes, and we shall live under the shadow of Nabuchodonosor king of Babylon, and under the shadow of Baltasar his son, and we shall serve them many days, and find favour in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ray for us also unto the Lord our God, for we have sinned against the Lord our God; and unto this day the wrath of the Lord and his indignation is not turned from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read this book which we have sent unto you, to make confession in the house of the Lord, upon the day of the feast and on the days of the solemn assem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shall say, To the Lord our God belongeth  righteousness, but unto us confusion of face, as at this day, unto the men of Judah, and to the inhabitants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our kings, and to our princes, and to our priests, and to our prophets, and to ou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at we have sinned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isobeyed him, and have not hearkened unto the voice of the Lord our God, to walk in the commandments of the Lord that he hath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words of the book, which Baruch the son of Nerias, the son of Maaseas, the son of Sedekias, the son of Asadias, the son of Helkias, wrote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the day that the Lord brought our fathers out of the land of Egypt, unto this present day, we have been disobedient unto the Lord our God, and we have dealt unadvisedly in not hearkening unto his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e plagues clave unto us, and the curse, which the Lord commanded Moses his servant to pronounce  in the day that he brought our fathers out of the land of Egypt, to give us a land that floweth with milk and honey,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vertheless we hearkened not unto the voice of the Lord our God, according unto all the words of the prophets, whom he sent unto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alked every man in the imagination of his own wicked heart, to serve strange gods, and to do that which is evil in the sight of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year, and  in the seventh day of the month, what time as the Chaldeans took Jerusalem, and burnt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ruch did read the words of this book in the hearing of Jechonias the son of Joakim king of Judah, and in the hearing of all the people that came to hear  the bo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hearing of the mighty men, and of the kings’ sons, and in the hearing of the elders, and in the hearing of all the people, from the least unto the greatest, even of all them that dwelt at Babylon by the river S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pt, and fasted,  and prayed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ade also a collection of money according to every man’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ent it  to Jerusalem unto Joakim the high  priest, the son of Helkias, the son of Salom, and to the priests, and to all the people which were found with him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same time when he took the vessels of the house of the Lord, that had been carried out of the temple, to return them  into the land of Judah, the tenth day of the month  Sivan, namely,  silver vessels, which Sedekias the son of Josias king of Judah had mad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2026-07-26T00:35:51Z</dcterms:created>
  <dcterms:modified xsi:type="dcterms:W3CDTF">2026-07-26T00:35:51Z</dcterms:modified>
  <dc:title>Bible.com.au: BARUCH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