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mitten you with blasting and mildew: the multitude of your gardens and your vineyards and your fig trees and your olive trees hath the palmerworm devoured: yet have ye not returned unto me,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nt among you the pestilence after the manner of Egypt: your young men have I slain with the sword, and have carried away your horses; and I have made the stink of your camp to come up even into your nostrils: yet have ye not returned unto me,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overthrown some among you, as when God overthrew Sodom and Gomorrah, and ye were as a brand plucked out of the burning: yet have ye not returned unto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will I do unto thee, O Israel: and because I will do this unto thee, prepare to meet thy God, 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lo, he that formeth the mountains, and createth the wind, and declareth unto man what is his thought, that maketh the morning darkness, and treadeth upon the high places of the earth; the LORD, the God of hosts, is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e kine of Bashan, that are in the mountain of Samaria, which oppress the poor, which crush the needy, which say unto their lords, Bring, and let us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GOD hath sworn by his holiness, that, lo, the days shall come upon you, that they shall take you away with hooks, and your residue with fish hoo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o out at the breaches, every one straight before her; and ye shall cast yourselves into Harmon,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Beth-el, and transgress; to Gilgal, and multiply transgression; and bring your sacrifices every morning, and your tithes every thre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fer a sacrifice of thanksgiving of that which is leavened, and proclaim freewill offerings and publish them: for this liketh you, O ye children of Israel,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so have given you cleanness of teeth in all your cities, and want of bread in all your places: yet have ye not returned unto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also have withholden the rain from you, when there were yet three months to the harvest: and I caused it to rain upon one city, and caused it not to rain upon another city: one piece was rained upon, and the piece whereupon it rained no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wo or three cities wandered unto one city to drink water, and were not satisfied: yet have ye not returned unto me, saith the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AMOS 4:1-13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