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presProps" Target="presProps.xml"/>
  <Relationship Id="rId50" Type="http://schemas.openxmlformats.org/officeDocument/2006/relationships/viewProps" Target="viewProps.xml"/>
  <Relationship Id="rId5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3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27:1-4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when it was determined that we should sail for Italy, they delivered Paul and certain other prisoners to a centurion named Julius, of the Augustan ban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embarking in a ship of Adramyttium, which was about to sail unto the places on the coast of Asia, we put to sea, Aristarchus, a Macedonian of Thessalonica, being with u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next day we touched at Sidon: and Julius treated Paul kindly, and gave him leave to go unto his friends and refresh himself.]]></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putting to sea from thence, we sailed under the lee of Cyprus, because the winds were contrar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when we had sailed across the sea which is off Cilicia and Pamphylia, we came to Myra, a city of Lyci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re the centurion found a ship of Alexandria sailing for Italy; and he put us therei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when we had sailed slowly many days, and were come with difficulty over against Cnidus, the wind not further suffering us, we sailed under the lee of Crete, over against Salmon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with difficulty coasting along it we came unto a certain place called Fair Havens; nigh whereunto was the city of Lase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when much time was spent, and the voyage was now dangerous, because the Fast was now already gone by, Paul admonished th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said unto them, Sirs, I perceive that the voyage will be with injury and much loss, not only of the lading and the ship, but also of our liv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the centurion gave more heed to the master and to the owner of the ship, than to those things which were spoken by Pau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because the haven was not commodious to winter in, the more part advised to put to sea from thence, if by any means they could reach Phoenix, and winter there; which is a haven of Crete, looking north-east and south-eas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when the south wind blew softly, supposing that they had obtained their purpose, they weighed anchor and sailed along Crete, close in shor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after no long time there beat down from it a tempestuous wind, which is called Euraquil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when the ship was caught, and could not face the wind, we gave way to it, and were drive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running under the lee of a small island called Cauda, we were able, with difficulty, to secure the boa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when they had hoisted it up, they used helps, under-girding the ship; and, fearing lest they should be cast upon the Syrtis, they lowered the gear, and so were drive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as we laboured exceedingly with the storm, the next day they began to throw the freight overboar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third day they cast out with their own hands the tackling of the ship.]]></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when neither sun nor stars shone upon us for many days, and no small tempest lay on us, all hope that we should be saved was now taken awa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when they had been long without food, then Paul stood forth in the midst of them, and said, Sirs, ye should have hearkened unto me, and not have set sail from Crete, and have gotten this injury and los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now I exhort you to be of good cheer: for there shall be no loss of life among you, but only of the ship.]]></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For there stood by me this night an angel of the God whose I am, whom also I serv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aying, Fear not, Paul; thou must stand before Caesar: and lo, God hath granted thee all them that sail with the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herefore, sirs, be of good cheer: for I believe God, that it shall be even so as it hath been spoken unto m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Howbeit we must be cast upon a certain islan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when the fourteenth night was come, as we were driven to and fro in the sea of Adria, about midnight the sailors surmised that they were drawing near to some countr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ey sounded, and found twenty fathoms: and after a little space, they sounded again, and found fifteen fathom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fearing lest haply we should be cast ashore on rocky ground, they let go four anchors from the stern, and wished for the day.]]></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as the sailors were seeking to flee out of the ship, and had lowered the boat into the sea, under colour as though they would lay out anchors from the foreship,]]></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Paul said to the centurion and to the soldiers, Except these abide in the ship, ye cannot be save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n the soldiers cut away the ropes of the boat, and let her fall off.]]></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while the day was coming on, Paul besought them all to take some food, saying, This day is the fourteenth day that ye wait and continue fasting, having taken nothing.]]></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Wherefore I beseech you to take some food: for this is for your safety: for there shall not a hair perish from the head of any of you.]]></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when he had said this, and had taken bread, he gave thanks to God in the presence of all: and he brake it, and began to eat.]]></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n were they all of good cheer, and themselves also took foo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we were in all in the ship two hundred threescore and sixteen soul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when they had eaten enough, they lightened the ship, throwing out the wheat into the se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when it was day, they knew not the land: but they perceived a certain bay with a beach, and they took counsel whether they could drive the ship upon it.]]></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casting off the anchors, they left them in the sea, at the same time loosing the bands of the rudders; and hoisting up the foresail to the wind, they made for the beach.]]></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But lighting upon a place where two seas met, they ran the vessel aground; and the foreship struck and remained unmoveable, but the stern began to break up by the violence of the wave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the soldiers’ counsel was to kill the prisoners, lest any of them should swim out, and escap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But the centurion, desiring to save Paul, stayed them from their purpose; and commanded that they which could swim should cast themselves overboard, and get first to the land:]]></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the rest, some on planks, and some on other things from the ship. And so it came to pass, that they all escaped safe to the land.]]></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0">
  <a:themeElements>
    <a:clrScheme name="Theme7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2026-09-20T14:22:41Z</dcterms:created>
  <dcterms:modified xsi:type="dcterms:W3CDTF">2026-09-20T14:22:41Z</dcterms:modified>
  <dc:title>Bible.com.au: ACTS 27:1-44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