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vision appeared to Paul in the night; There was a man of Macedonia standing, beseeching him, and saying, Come over into Macedonia, and help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had seen the vision, straightway we sought to go forth into Macedonia, concluding that God had called us for to preach the gospe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tting sail therefore from Troas, we made a straight course to Samothrace, and the day following to Neapol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 to Philippi, which is a city of Macedonia, the first of the district, a Roman colony: and we were in this city tarrying certai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abbath day we went forth without the gate by a river side, where we supposed there was a place of prayer; and we sat down, and spake unto the women which were come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 certain woman named Lydia, a seller of purple, of the city of Thyatira, one that worshipped God, heard us: whose heart the Lord opened, to give heed unto the things which were spoken by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baptized, and her household, she besought us, saying, If ye have judged me to be faithful to the Lord, come into my house, and abide there. And she constrained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we were going to the place of prayer, that a certain maid having a spirit of divination met us, which brought her masters much gain by sooth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me following after Paul and us cried out, saying, These men are servants of the Most High God, which proclaim unto you the way of sal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she did for many days. But Paul, being sore troubled, turned and said to the spirit, I charge thee in the name of Jesus Christ to come out of her. And it came out that very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me also to Derbe and to Lystra: and behold, a certain disciple was there, named Timothy, the son of a Jewess which believed; but his father was a Gre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 masters saw that the hope of their gain was gone, they laid hold on Paul and Silas, and dragged them into the marketplace before the rul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ad brought them unto the magistrates, they said, These men, being Jews, do exceedingly trouble our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t forth customs which it is not lawful for us to receive, or to observe, being Rom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ultitude rose up together against them: and the magistrates rent their garments off them, and commanded to beat them with ro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laid many stripes upon them, they cast them into prison, charging the jailor to keep them saf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ving received such a charge, cast them into the inner prison, and made their feet fast in the st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out midnight Paul and Silas were praying and singing hymns unto God, and the prisoners were listening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uddenly there was a great earthquake, so that the foundations of the prison-house were shaken: and immediately all the doors were opened; and every one’s bands were loo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jailor being roused out of sleep, and seeing the prison doors open, drew his sword, and was about to kill himself, supposing that the prisoners had esca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cried with a loud voice, saying, Do thyself no harm: for we are all 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well reported of by the brethren that were at Lystra and Iconi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lled for lights, and sprang in, and, trembling for fear, fell down before Paul and Sil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rought them out, and said, Sirs, what must I do to be sa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Believe on the Lord Jesus, and thou shalt be saved, thou and thy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ake the word of the Lord unto him, with all that were in 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them the same hour of the night, and washed their stripes; and was baptized, he and all his, immediate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brought them up into his house, and set meat before them, and rejoiced greatly, with all his house, having believed in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it was day, the magistrates sent the serjeants, saying, Let those men 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jailor reported the words to Paul, saying, The magistrates have sent to let you go: now therefore come forth, and go in pe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unto them, They have beaten us publicly, uncondemned, men that are Romans, and have cast us into prison; and do they now cast us out privily? nay verily; but let them come themselves and bring us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erjeants reported these words unto the magistrates: and they feared, when they heard that they were Rom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m would Paul have to go forth with him; and he took and circumcised him because of the Jews that were in those parts: for they all knew that his father was a Gree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came and besought them; and when they had brought them out, they asked them to go away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went out of the prison, and entered into the house of Lydia: and when they had seen the brethren, they comforted them, and depart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they went on their way through the cities, they delivered them the decrees for to keep, which had been ordained of the apostles and elders that were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strengthened in the faith, and increased in numb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hrough the region of Phrygia and Galatia, having been forbidden of the Holy Ghost to speak the word in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were come over against Mysia, they assayed to go into Bithynia; and the Spirit of Jesus suffered the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assing by Mysia, they came down to Troa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2026-07-26T00:35:30Z</dcterms:created>
  <dcterms:modified xsi:type="dcterms:W3CDTF">2026-07-26T00:35:30Z</dcterms:modified>
  <dc:title>Bible.com.au: ACTS 16:1-40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