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he had said these things, as they were looking, he was taken up; and a cloud received him out of their s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ile they were looking stedfastly into heaven as he went, behold, two men stood by them in white appar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ch also said, Ye men of Galilee, why stand ye looking into heaven? this Jesus, which was received up from you into heaven, shall so come in like manner as ye beheld him going into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returned they unto Jerusalem from the mount called Olivet, which is nigh unto Jerusalem, a sabbath day’s journey of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y were come in, they went up into the upper chamber, where they were abiding; both Peter and John and James and Andrew, Philip and Thomas, Bartholomew and Matthew, James the son of Alphaeus, and Simon the Zealot, and Judas the son of Jam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all with one accord continued stedfastly in prayer, with the women, and Mary the mother of Jesus, and with his brethr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n these days Peter stood up in the midst of the brethren, and said (and there was a multitude of persons gathered together, about a hundred and twen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rethren, it was needful that the scripture should be fulfilled, which the Holy Ghost spake before by the mouth of David concerning Judas, who was guide to them that took Jes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 was numbered among us, and received his portion in this minist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is man obtained a field with the reward of his iniquity; and falling headlong, he burst asunder in the midst, and all his bowels gushed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ormer treatise I made, O Theophilus, concerning all that Jesus began both to do and to tea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became known to all the dwellers at Jerusalem; insomuch that in their language that field was called Akeldama, that is, The field of bl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is written in the book of Psalms, Let his habitation be made desolate, And let no man dwell therein: and, His office let another tak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the men therefore which have companied with us all the time that the Lord Jesus went in and went out among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ginning from the baptism of John, unto the day that he was received up from us, of these must one become a witness with us of his resurrec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put forward two, Joseph called Barsabbas, who was surnamed Justus, and Matthia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prayed, and said, Thou, Lord, which knowest the hearts of all men, shew of these two the one whom thou hast chos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take the place in this ministry and apostleship, from which Judas fell away, that he might go to his own 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gave lots for them; and the lot fell upon Matthias; and he was numbered with the eleven apostl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ntil the day in which he was received up, after that he had given commandment through the Holy Ghost unto the apostles whom he had chos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whom he also shewed himself alive after his passion by many proofs, appearing unto them by the space of forty days, and speaking the things concerning the kingdom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ing assembled together with them, he charged them not to depart from Jerusalem, but to wait for the promise of the Father, which, said he, ye heard from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John indeed baptized with water; but ye shall be baptized with the Holy Ghost not many days he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therefore, when they were come together, asked him, saying, Lord, dost thou at this time restore the kingdom to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them, It is not for you to know times or seasons, which the Father hath set within his own author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e shall receive power, when the Holy Ghost is come upon you: and ye shall be my witnesses both in Jerusalem, and in all Judaea and Samaria, and unto the uttermost part of the earth.]]></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2026-07-26T00:34:57Z</dcterms:created>
  <dcterms:modified xsi:type="dcterms:W3CDTF">2026-07-26T00:34:57Z</dcterms:modified>
  <dc:title>Bible.com.au: ACTS 1:1-26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