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shortly unto 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emas forsook me, having loved this present world, and went to Thessalonica; Crescens to Galatia, Titus to Dalmati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uke is with me. Take Mark, and bring him with thee: for he is useful to me for minister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ychicus I sent to Eph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ke that I left at Troas with Carpus, bring when thou comest, and the books, especially the parch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exander the coppersmith did me much evil: the Lord will render to him according to his work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be thou ware also; for he greatly withstood our wor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y first defence no one took my part, but all forsook me: may it not be laid to their accou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tood by me, and strengthened me; that through me the message might be fully proclaimed, and that all the Gentiles might hear: and I was delivered out of the mouth of the l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deliver me from every evil work, and will save me unto his heavenly kingdom: to whom be the glory for ever and ever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thee in the sight of God, and of Christ Jesus, who shall judge the quick and the dead, and by his appearing and his kingdo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Prisca and Aquila, and the house of Onesiphor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astus abode at Corinth: but Trophimus I left at Miletus sic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before winter. Eubulus saluteth thee, and Pudens, and Linus, and Claudia, and all the brethr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e with thy spirit. Grace be with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 the word; be instant in season, out of season; reprove, rebuke, exhort, with all longsuffering and teac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ime will come when they will not endure the sound doctrine; but, having itching ears, will heap to themselves teachers after their own lus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turn away their ears from the truth, and turn aside unto fab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thou sober in all things, suffer hardship, do the work of an evangelist, fulfill thy minist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lready being offered, and the time of my departure is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ght the good fight, I have finished the course, I have kept the faith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ceforth there is laid up for me the crown of righteousness, which the Lord, the righteous judge, shall give to me at that day: and not only to me, but also to all them that have loved his app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2026-07-26T01:53:13Z</dcterms:created>
  <dcterms:modified xsi:type="dcterms:W3CDTF">2026-07-26T01:53:13Z</dcterms:modified>
  <dc:title>Bible.com.au: 2 TIMOTHY 4:1-22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