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TIMOTHY 2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therefore, my child, be strengthened in the grace that is in Christ Jesu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things which thou hast heard from me among many witnesses, the same commit thou to faithful men, who shall be able to teach others also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ffer hardship with me, as a good soldier of Christ Jesu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soldier on service entangleth himself in the affairs of this life; that he may please him who enrolled him as a soldi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also a man contend in the games, he is not crowned, except he have contended lawfull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usbandman that laboureth must be the first to partake of the fruit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sider what I say; for the Lord shall give thee understanding in all thing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Jesus Christ, risen from the dead, of the seed of David, according to my gospel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in I suffer hardship unto bonds, as a malefactor; but the word of God is not boun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 endure all things for the elect’s sake, that they also may obtain the salvation which is in Christ Jesus with eternal glor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aithful is the saying: For if we died with him, we shall also live with him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we endure, we shall also reign with him: if we shall deny him, he also will deny us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we are faithless, he abideth faithful; for he cannot deny himself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these things put them in remembrance, charging them in the sight of the Lord, that they strive not about words, to no profit, to the subverting of them that hea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diligence to present thyself approved unto God, a workman that needeth not to be ashamed, handling aright the word of trut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shun profane babblings: for they will proceed further in ungodliness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ir word will eat as doth a gangrene: of whom is Hymenaeus and Philetus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n who concerning the truth have erred, saying that the resurrection is past already, and overthrow the faith of so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beit the firm foundation of God standeth, having this seal, The Lord knoweth them that are his: and, Let every one that nameth the name of the Lord depart from unrighteousnes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n a great house there are not only vessels of gold and of silver, but also of wood and of earth; and some unto honour, and some unto dishonou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 man therefore purge himself from these, he shall be a vessel unto honour, sanctified, meet for the master’s use, prepared unto every good work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flee youthful lusts, and follow after righteousness, faith, love, peace, with them that call on the Lord out of a pure hear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foolish and ignorant questionings refuse, knowing that they gender strife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’s servant must not strive, but be gentle towards all, apt to teach, forbearing,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meekness correcting them that oppose themselves; if peradventure God may give them repentance unto the knowledge of the truth,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may recover themselves out of the snare of the devil, having been taken captive by the Lord’s servant unto the will of Go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2026-09-20T14:23:17Z</dcterms:created>
  <dcterms:modified xsi:type="dcterms:W3CDTF">2026-09-20T14:23:17Z</dcterms:modified>
  <dc:title>Bible.com.au: 2 TIMOTHY 2:1-26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