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oi king of Hamath heard that David had smitten all the host of Hadadeze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i sent Joram his son unto king David, to salute him, and to bless him, because he had fought against Hadadezer and smitten him: for Hadadezer had wars with Toi. And Joram brought with him vessels of silver, and vessels of gold, and vessels of bra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lso did king David dedicate unto the LORD, with the silver and gold that he dedicated of all the nations which he subdu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yria, and of Moab, and of the children of Ammon, and of the Philistines, and of Amalek, and of the spoil of Hadadezer, son of Rehob, king of Zob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gat him a name when he returned from smiting of the Syrians in the Valley of Salt, even eighteen thousand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throughout all Edom put he garrisons, and all the Edomites became servants to David. And the LORD gave victory to David whithersoever he w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reigned over all Israel; and David executed judgment and justice unto all hi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 was recorder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himelech the son of Abiathar, were priests; and Seraiah was scrib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Cherethites and the Pelethites; and David’s sons were pries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is it came to pass, that David smote the Philistines, and subdued them: and David took the bridle of the mother city out of the hand of the Philistin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, and measured them with the line, making them to lie down on the ground; and he measured two lines to put to death, and one full fine to keep alive. And the Moabites became servants to David, and brought prese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mote also Hadadezer the son of Rehob, king of Zobah, as he went to recover his dominion at the Ri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and seven hundred horsemen, and twenty thousand footmen: and David houghed all the chariot horses, but reserved of them for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succour Hadadezer king of Zobah, David smote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 of Damascus: and the Syrians became servants to David, and brought presents. And the LORD gave victory to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d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Betah and from Berothai, cities of Hadadezer, king David took exceeding much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2026-07-26T00:48:14Z</dcterms:created>
  <dcterms:modified xsi:type="dcterms:W3CDTF">2026-07-26T00:48:14Z</dcterms:modified>
  <dc:title>Bible.com.au: 2 SAMUEL 8:1-18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