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fter him was Eleazar the son of Dodai the son of an Ahohite, one of the three mighty men with David, when they defied the Philistines that were there gathered together to battle, and the men of Israel were gone a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arose, and smote the Philistines until his hand was weary, and his hand clave unto the sword: and the LORD wrought a great victory that day; and the people returned after him only to spoi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fter him was Shammah the son of Agce a Hararite. And the Philistines were gathered together into a troop, where was a plot of ground full of lentils; and the people fled from the Philistin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he stood in the midst of the plot, and defended it, and slew the Philistines: and the LORD wrought a great victo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ree of the thirty chief went down, and came to David in the harvest time unto the cave of Adullam; and the troop of the Philistines were encamped in the valley of Repha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avid was then in the hold, and the garrison of the Philistines was then in Beth-le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David longed and said, Oh that one would give me water to drink of the well of Beth-lehem which is by the ga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three mighty men brake through the host of the Philistines, and drew water out of the well of Beth-lehem, that was by the gate, and took it, and brought it to David: but he would not drink thereof, but poured it out unto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Be it far from me, O LORD, that I should do this: shall I drink the blood of the men that went in jeopardy of their lives? therefore he would not drink it. These things did the three mighty 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bishai, the brother of Joab, the son of Zeruiah, was chief of the three. And he lifted up his spear against three hundred and slew them, and had a name among the thr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be the last words of David. David the son of Jesse saith, and the man who was raised on high saith, the anointed of the God of Jacob, and the sweet psalmist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s he not most honourable of the three? therefore he was made their captain: howbeit he attained not unto the first thr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Benaiah the son of Jehoiada, the son of a valiant man of Kabzeel, who had done mighty deeds, he slew the two sons of Ariel of Moab: he went down also and slew a lion in the midst of a pit in time of snow:]]></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lew an Egyptian, a goodly man: and the Egyptian had a spear in his hand; but he went down to him with a staff, and plucked the spear out of the Egyptian’s hand, and slew him with his own spe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se things did Benaiah the son of Jehoiada, and had a name among the three mighty 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was more honourable than the thirty, but he attained not to the first three. And David set him over his gua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ahel the brother of Joab was one of the thirty; Elhanan the son of Dodo of Beth-le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hammah the Harodite, Elika the Harodit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lez the Paltite, Ira the son of Ikkesh the Tekoit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biezer the Anathothite, Mebunnai the Hushathit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Zalmon the Ahohite, Maharai the Netophathi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pirit of the LORD spake by me, and his word was upon my tongu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leb the son of Baanah the Netophathite, Ittai the son of Ribai of Gibeah of the children of Benjami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enaiah a Pirathonite, Hiddai of the brooks of Gaas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bi-albon the Arbathite, Azmaveth the Barhumit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Eliahba the Shaalbonite, the sons of Jashen, Jonath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hammah the Hararite, Ahiam the son of Sharar the Ararit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Eliphelet the son of Ahasbai, the son of the Maacathite, Eliam the son of Ahithophel the Gilonit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zro the Carmelite, Paarai the Arbit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gal the son of Nathan of Zobah, Bani the Gadit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Zelek the Ammonite, Naharai the Beerothite, armourbearers to Joab the son of Zerui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ra the Ithrite, Gareb the Ithri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God of Israel said, the Rock of Israel spake to me: One that ruleth over men righteously, that ruleth in the fear of Go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Uriah the Hittite: thirty and seven in al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hall be as the light of the morning, when the sun riseth, a morning without clouds; when the tender grass springeth out of the earth, through clear shining after r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Verily my house is not so with God; yet he hath made with me an everlasting covenant, ordered in all things, and sure: for it is all my salvation, and all my desire, although he maketh it not to gro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ungodly shall be all of them as thorns to be thrust away, for they cannot be taken with the h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man that toucheth them must be armed with iron and the staff of a spear; and they shall be utterly burned with fire in their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se be the names of the mighty men whom David had: Josheb-basshebeth a Tahchemonite, chief of the captains; the same was Adino the Eznite, against eight hundred slain at one time.]]></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2026-07-26T00:35:49Z</dcterms:created>
  <dcterms:modified xsi:type="dcterms:W3CDTF">2026-07-26T00:35:49Z</dcterms:modified>
  <dc:title>Bible.com.au: 2 SAMUEL 23:1-39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