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ent up a smoke out of his nostrils, and fire out of his mouth devoured: coals were kindled by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bowed the heavens also, and came down; and thick darkness was under his fe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ode upon a cherub, and did fly: yea, he was seen upon the wings of the w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made darkness pavilions round about him, gathering of waters, thick clouds of the sk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e brightness before him coals of fire were kind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thundered from heaven, and the Most High uttered his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ent out arrows, and scattered them; lightning, and discomf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channels of the sea appeared, the foundations of the world were laid bare, by the rebuke of the LORD, at the blast of the breath of his nostri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ent from on high, he took me; he drew me out of many wa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delivered me from my strong enemy, from them that hated me; for they were too mighty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pake unto the LORD the words of this song in the day that the LORD delivered him out of the hand of all his enemies, and out of the hand of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came upon me in the day of my calamity: but the LORD was my st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rought me forth also into a large place: he delivered me, because he delighted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rewarded me according to my righteousness: according to the cleanness of my hands hath he recompense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have kept the ways of the LORD, and have not wickedly departed from my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is judgments were before me: and as for his statutes, I did not depart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as also perfect toward him, and I kept myself from mine iniqu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hath the LORD recompensed me according to my righteousness; according to my cleanness in his eyes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ith the merciful thou wilt shew thyself merciful, with the perfect man thou wilt shew thyself perfec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ith the pure thou wilt shew thyself pure; and with the perverse thou wilt shew thyself fro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fflicted people thou wilt save: but thine eyes are upon the haughty, that thou mayest bring them d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he LORD is my rock, and my fortress, and my deliverer, even m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ou art my lamp, O LORD: and the LORD will lighten my dark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by thee I run upon a troop: by my God do I leap over a w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God, his way is perfect: the word of the LORD is tried; he is a shield unto all them that trust in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ho is God, save the LORD? and who is a rock, save 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is my strong fortress: and he guideth the perfect in his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maketh his feet like hinds’ feet: and setteth me upon my high pla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teacheth my hands to war; so that mine arms do bend a bow of bra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u hast also given me the shield of thy salvation: and thy gentleness hath made me gr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hast enlarged my steps under me, and my feet have not slipp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have pursued mine enemies, and destroyed them; neither did I turn again till they were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God of my rock, in him will I trust; my shield and the horn of my salvation, my high tower, and my refuge; my saviour, thou savest me from viole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 have consumed them, and smitten them through, that they cannot arise; yea, they are fallen under my fee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ou hast girded me with strength unto the battle: thou hast subdued under me those that rose up agains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hast also made mine enemies turn their backs unto me, that I might cut off them that hate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looked, but there was none to save; even unto the LORD, but he answered them no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did I beat them small as the dust of the earth, I did stamp them as the mire of the streets, and did spread them abroa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ou also hast delivered me from the strivings of my people; thou hast kept me to be the head of the nations: a people whom I have not known shall serve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strangers shall submit themselves unto me: as soon as they hear of me, they shall obey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trangers shall fade away, and shall come trembling out of their close plac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LORD liveth; and blessed be my rock; and exalted be the God of the rock of my salv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n the God that executeth vengeance for me, and bringeth down peoples under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call upon the LORD, who is worthy to be praised: so shall I be saved from mine enem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at bringeth me forth from mine enemies: yea, thou liftest me up above them that rise up against me: thou deliverest me from the violent m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refore I will give thanks unto thee, O LORD, among the nations, and will sing praises unto thy nam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reat deliverance giveth he to his king: and sheweth lovingkindness to his anointed, to David and to his seed, for evermo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waves of death compassed me, the floods of ungodliness made me afr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rds of Sheol were round about me: the snares of death came upo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my distress I called upon the LORD, yea, I called unto my God: and he heard my voice out of his temple, and my cry came into his 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arth shook and trembled, the foundations of heaven moved and were shaken, because he was wroth.]]></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2026-07-26T00:48:13Z</dcterms:created>
  <dcterms:modified xsi:type="dcterms:W3CDTF">2026-07-26T00:48:13Z</dcterms:modified>
  <dc:title>Bible.com.au: 2 SAMUEL 22:1-51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