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him king over Gilead, and over the Ashurites, and over Jezreel, and over Ephraim, and over Benjamin, and over all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Saul’s son was forty years old when he began to reign over Israel, and he reigned two years.) But the house of Judah followed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ime that David was king in Hebron over the house of Judah was seven years and six month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the son of Ner, and the servants of Ish-bosheth the son of Saul, went out from Mahanaim to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the son of Zeruiah, and the servants of David, went out, and met them by the pool of Gibeon; and they sat down, the one on the one side of the pool, and the other on the other side of the p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ner said to Joab, Let the young men, I pray thee, arise and play before us. And Joab said, Let them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arose and went over by number; twelve for Benjamin, and for Ish-bosheth the son of Saul, and twelve of the servants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ught every one his fellow by the head, and thrust his sword in his fellow’s side; so they fell down together: wherefore that place was called Helkath-hazzurim, which is in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ttle was very sore that day; and Abner was beaten, and the men of Israel, before the servants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sons of Zeruiah were there, Joab, and Abishai, and Asahel: and Asahel was as light of foot as a wild ro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David inquired of the LORD, saying, Shall I go up into any of the cities of Judah? And the LORD said unto him, Go up. And David said, Whither shall I go up? And he said, Unto Heb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ahel pursued after Abner; and in going he turned not to the right hand nor to the left from following Ab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bner looked behind him, and said, Is it thou, Asahel? And he answered, It is 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to him, Turn thee aside to thy right hand or to thy left, and lay thee hold on one of the young men, and take thee his armour. But Asahel would not turn aside from following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ner said again to Asahel, Turn thee aside from following me: wherefore should I smite thee to the ground? how then should I hold up my face to Joab thy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he refused to turn aside: wherefore Abner with the hinder end of the spear smote him in the belly, that the spear came out behind him; and he fell down there, and died in the same place: and it came to pass, that as many as came to the place where Asahel fell down and died stood st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pursued after Abner: and the sun went down when they were come to the hill of Ammah, that lieth before Giah by the way of the wilderness of Gibe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Benjamin gathered themselves together after Abner, and became one band, and stood on the top of an h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bner called to Joab, and said, Shall the sword devour for ever? knowest thou not that it will be bitterness in the latter end? how long shall it be then, ere thou bid the people return from following their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aid, As God liveth, if thou hadst not spoken, surely then in the morning the people had gone away, nor followed every one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ab blew the trumpet, and all the people stood still, and pursued after Israel no more, neither fought they any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went up thither, and his two wives also, Ahinoam the Jezreelitess, and Abigail the wife of Nabal the Carmel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ner and his men went all that night through the Arabah; and they passed over Jordan, and went through all Bithron, and came to Mahana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ab returned from following Abner: and when he had gathered all the people together, there lacked of David’s servants nineteen men and Asah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servants of David had smitten of Benjamin, and of Abner’s men, so that three hundred and threescore men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ook up Asahel, and buried him in the sepulchre of his father, which was in Beth-lehem. And Joab and his men went all night, and the day brake upon them at Hebr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en that were with him did David bring up, every man with his household: and they dwelt in the cities of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Judah came, and there they anointed David king over the house of Judah. And they told David, saying, The men of Jabesh-gilead were they that buri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messengers unto the men of Jabesh-gilead, and said unto them, Blessed be ye of the LORD, that ye have shewed this kindness unto your lord, even unto Saul, and have buri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the LORD shew kindness and truth unto you: and I also will requite you this kindness, because ye have done this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let your hands be strong, and be ye valiant: for Saul your lord is dead, and also the house of Judah have anointed me k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Abner the son of Ner, captain of Saul’s host, had taken Ish-bosheth the son of Saul, and brought him over to Mahanaim;]]></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2026-07-26T00:42:33Z</dcterms:created>
  <dcterms:modified xsi:type="dcterms:W3CDTF">2026-07-26T00:42:33Z</dcterms:modified>
  <dc:title>Bible.com.au: 2 SAMUEL 2:1-32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