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is, that Absalom the son of David had a fair sister, whose name was Tamar; and Amnon the son of David loved 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mnon was so vexed that he fell sick because of his sister Tamar; for she was a virgin; and it seemed hard to Amnon to do any thing unto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Amnon had a friend, whose name was Jonadab, the son of Shimeah David’s brother: and Jonadab was a very subtil m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aid unto him, Why, O son of the king, art thou thus lean from day to day? wilt thou not tell me? And Amnon said unto him, I love Tamar, my brother Absalom’s sis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onadab said unto him, Lay thee down on thy bed, and feign thyself sick: and when thy father cometh to see thee, say unto him, Let my sister Tamar come, I pray thee, and give me bread to eat, and dress the food in my sight, that I may see it, and eat it at her h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Amnon lay down, and feigned himself sick: and when the king was come to see him, Amnon said unto the king, Let my sister Tamar come, I pray thee, and make me a couple of cakes in my sight, that I may eat at her h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David sent home to Tamar, saying, Go now to thy brother Amnon’s house, and dress him f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amar went to her brother Amnon’s house; and he was laid down. And she took dough, and kneaded it, and made cakes in his sight, and did bake the cak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he took the pan, and poured them out before him; but he refused to eat. And Amnon said, Have out all men from me. And they went out every man from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mnon said unto Tamar, Bring the food into the chamber, that I may eat of thine hand. And Tamar took the cakes which she had made, and brought them into the chamber to Amnon her br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she had brought them near unto him to eat, he took hold of her, and said unto her, Come lie with me, my sis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he answered him, Nay, my brother, do not force me; for no such thing ought to be done in Israel: do not thou this fol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hither shall I carry my shame? and as for thee, thou shalt be as one of the fools in Israel. Now therefore, I pray thee, speak unto the king; for he will not withhold me from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beit he would not hearken unto her voice: but being stronger than she, he forced her, and lay with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Amnon hated her with exceeding great hatred; for the hatred wherewith he hated her was greater than the love wherewith he had loved her. And Amnon said unto her, Arise, be g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he said unto him, Not so, because this great wrong in putting me forth is worse than the other that thou didst unto me. But he would not hearken unto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called his servant that ministered unto him, and said, Put now this woman out from me, and bolt the door after 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he had a garment of divers colours upon her: for with such robes were the king’s daughters that were virgins apparelled. Then his servant brought her out, and bolted the door after 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amar put ashes on her head, and rent her garment of divers colours that was on her; and she laid her hand on her head, and went her way, crying aloud as she w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bsalom her brother said unto her, Hath Amnon thy brother been with thee? but now hold thy peace, my sister: he is thy brother; take not this thing to heart. So Tamar remained desolate in her brother Absalom’s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hen king David heard of all these things, he was very wro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bsalom spake unto Amnon neither good nor bad: for Absalom hated Amnon, because he had forced his sister Tam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after two years, that Absalom had sheepshearers in Baal-hazor, which is beside Ephraim: and Absalom invited all the king’s s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bsalom came to the king, and said, Behold now, thy servant hath sheepshearers; let the king, I pray thee, and his servants go with thy serva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king said to Absalom, Nay, my son, let us not all go, lest we be burdensome unto thee. And he pressed him: howbeit he would not go, but blessed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said Absalom, If not, I pray thee, let my brother Amnon go with us. And the king said unto him, Why should he go with th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Absalom pressed him, that he let Amnon and all the king’s sons go with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bsalom commanded his servants, saying, Mark ye now, when Amnon’s heart is merry with wine; and when I say unto you, smite Amnon, then kill him, fear not: have not I commanded you? be courageous, and be valia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servants of Absalom did unto Amnon as Absalom had commanded. Then all the king’s sons arose, and every man gat him up upon his mule, and fl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t came to pass, while they were in the way, that the tidings came to David saying, Absalom hath slain all the king’s sons, and there is not one of them lef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 king arose, and rent his garments, and lay on the earth; and all his servants stood by with their clothes re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Jonadab, the son of Shimeah David’s brother, answered and said, Let not my lord suppose that they have killed all the young men the king’s sons; for Amnon only is dead: for by the appointment of Absalom this hath been determined from the day that he forced his sister Tam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w therefore let not my lord the king take the thing to his heart, to think that all the king’s sons are dead: for Amnon only is de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Absalom fled. And the young man that kept the watch lifted up his eyes, and looked, and, behold, there came much people by the way of the hill side behind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onadab said unto the king, Behold, the king’s sons are come: as thy servant said, so it i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it came to pass, as soon as he had made an end of speaking, that, behold, the king’s sons came, and lifted up their voice, and wept: and the king also and all his servants wept very so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Absalom fled, and went to Talmai the son of Ammihur, king of Geshur. And David mourned for his son every d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Absalom fled, and went to Geshur, and was there three year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soul of king David longed to go forth unto Absalom: for he was comforted concerning Amnon, seeing he was dea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2026-09-20T14:23:15Z</dcterms:created>
  <dcterms:modified xsi:type="dcterms:W3CDTF">2026-09-20T14:23:15Z</dcterms:modified>
  <dc:title>Bible.com.au: 2 SAMUEL 13:1-39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