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oab saw that the battle was set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committed into the hand of Abishai his brother, and he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ab and the people that were with him drew nigh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y likewise fled before Abishai, and entered into the city. Then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put to the worse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with Shobach the captain of the host of Hadarezer at their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of the Syrians the men of seven hundred chariots, and forty thousand horsemen, and smote Shobach the captain of their host, that he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put to the worse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as his father shewed kindness unto me. So David sent by the hand of his servants to comfort him concerning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unto Hanun their lord, Thinkest thou that David doth honour thy father, that he hath sent comforters unto thee? hath not David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were become odious to David, the children of Ammon sent and hired the Syrians of Beth-rehob, and the Syrians of Zobah, twenty thousand footmen, and the king of Maacah with a thousand men, and the men of 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h, and of Rehob, and the men of Tob and Maacah, were by themselves in the fiel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2 SAMUEL 10:1-19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