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SAMUEL 1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me, Stand, I pray thee, beside me, and slay me, for anguish hath taken hold of me; because my life is yet whole in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stood beside him, and slew him, because I was sure that he could not live after that he was fallen: and I took the crown that was upon his head, and the bracelet that was on his arm, and have brought them hither unto my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David took hold on his clothes, and rent them; and likewise all the men that were with him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mourned, and wept, and fasted until even, for Saul, and for Jonathan his son, and for the people of the LORD, and for the house of Israel; because they were fallen by the swo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said unto the young man that told him, Whence art thou? And he answered, I am the son of a stranger, an Amalekit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said unto him, How wast thou not afraid to put forth thine hand to destroy the LORD’S anointed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called one of the young men, and said, Go near, and fall upon him. And he smote him that he di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said unto him, Thy blood be upon thy head; for thy mouth hath testified against thee, saying, I have slain the LORD’S anoint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lamented with this lamentation over Saul and over Jonathan his son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ade them teach the children of Judah the song of the bow: behold, it is written in the book of Jasha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after the death of Saul, when David was returned from the slaughter of the Amalekites, and David had abode two days in Ziklag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glory, O Israel, is slain upon thy high places! how are the mighty fallen!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it not in Gath, publish it not in the streets of Ashkelon; lest the daughters of the Philistines rejoice, lest the daughters of the uncircumcised triump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mountains of Gilboa, let there be no dew nor rain upon you, neither fields of offerings: for there the shield of the mighty was vilely cast away, the shield of Saul, not anointed with oi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blood of the slain, from the fat of the mighty, the bow of Jonathan turned not back, and the sword of Saul returned not empt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ul and Jonathan were lovely and pleasant in their lives, and in their death they were not divided; they were swifter than eagles, they were stronger than lion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daughters of Israel, weep over Saul, who clothed you in scarlet delicately, who put ornaments of gold upon your apparel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are the mighty fallen in the midst of the battle! Jonathan is slain upon thy high place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distressed for thee, my brother Jonathan: very pleasant hast thou been unto me: thy love to me was wonderful, passing the love of wome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are the mighty fallen, and the weapons of war perished!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came even to pass on the third day, that, behold, a man came out of the camp from Saul with his clothes rent, and earth upon his head: and so it was, when he came to David, that he fell to the earth, and did obeisan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said unto him, From whence comest thou? And he said unto him, Out of the camp of Israel am I escap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said unto him, How went the matter? I pray thee, tell me. And he answered, The people are fled from the battle, and many of the people also are fallen and dead; and Saul and Jonathan his son are dead also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said unto the young man that told him, How knowest thou that Saul and Jonathan his son be dead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young man that told him said, As I happened by chance upon mount Gilboa, behold, Saul leaned upon his spear; and, lo, the chariots and the horsemen followed hard after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looked behind him, he saw me, and called unto me. And I answered, Here am 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me, Who art thou? And I answered him, I am an Amalekit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2026-07-26T00:35:42Z</dcterms:created>
  <dcterms:modified xsi:type="dcterms:W3CDTF">2026-07-26T00:35:42Z</dcterms:modified>
  <dc:title>Bible.com.au: 2 SAMUEL 1:1-27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