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his days Nebuchadnezzar king of Babylon came up, and Jehoiakim became his servant three years: then he turned and rebelled against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ent against him bands of the Chaldeans, and bands of the Syrians, and bands of the Moabites, and bands of the children of Ammon, and sent them against Judah to destroy it, according to the word of the LORD, which he spake by the hand of his servants the prophe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urely at the commandment of the LORD came this upon Judah, to remove them out of his sight, for the sins of Manasseh, according to all that he d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so for the innocent blood that he shed; for he filled Jerusalem with innocent blood: and the LORD would not pard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rest of the acts of Jehoiakim, and all that he did, are they not written in the book of the chronicles of the kings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ehoiakim slept with his fathers: and Jehoiachin his son reigned in his st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king of Egypt came not again any more out of his land: for the king of Babylon had taken, from the brook of Egypt unto the river Euphrates, all that pertained to the king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hoiachin was eighteen years old when he began to reign; and he reigned in Jerusalem three months: and his mother’s name was Nehushta the daughter of Elnathan of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did that which was evil in the sight of the LORD, according to all that his father had d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at time the servants of Nebuchadnezzar king of Babylon came up to Jerusalem, and the city was besieg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ebuchadnezzar king of Babylon came unto the city, while his servants were besieging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hoiachin the king of Judah went out to the king of Babylon, he, and his mother, and his servants, and his princes, and his officers: and the king of Babylon took him in the eighth year of his reig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carried out thence all the treasures of the house of the LORD, and the treasures of the king’s house, and cut in pieces all the vessels of gold which Solomon king of Israel had made in the temple of the LORD, as the LORD had sa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rried away all Jerusalem, and all the princes, and all the mighty men of valour, even ten thousand captives, and all the craftsmen and the smiths; none remained, save the poorest sort of the people of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carried away Jehoiachin to Babylon; and the king’s mother, and the king’s wives, and his officers, and the chief men of the land, carried he into captivity from Jerusalem to Babyl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l the men of might, even seven thousand, and the craftsmen and the smiths a thousand, all of them strong and apt for war, even them the king of Babylon brought captive to Babyl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of Babylon made Mattaniah his father’s brother king in his stead, and changed his name to Zedeki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Zedekiah was twenty and one years old when he began to reign; and he reigned eleven years in Jerusalem: and his mother’s name was Hamutal the daughter of Jeremiah of Libn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did that which was evil in the sight of the LORD, according to all that Jehoiakim had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rough the anger of the LORD did it come to pass in Jerusalem and Judah, until he had cast them out from his presence: and Zedekiah rebelled against the king of Babyl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2026-09-20T14:24:42Z</dcterms:created>
  <dcterms:modified xsi:type="dcterms:W3CDTF">2026-09-20T14:24:42Z</dcterms:modified>
  <dc:title>Bible.com.au: 2 KINGS 24:1-20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