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Isaiah the prophet the son of Amoz came 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turned his face to the wall, and prayed unto the LOR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now, O LORD, I beseech thee,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ore Isaiah was gone out into the middle part of the city, that the word of the LORD came to him,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again, and say to Hezekiah the prince of my people, Thus saith the LORD, the God of David thy father, I have heard thy prayer, I have seen thy tears: behold, I will heal thee: on the third day thou shalt go up u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add unto thy days fifteen years; and I will deliver thee and this city out of the hand of the king of Assyria; and I will defend this city for mine own sake, and for my servant David’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saiah said, Take a cake of figs. And they took and laid it on the boil, and he recov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zekiah said unto Isaiah, What shall be the sign that the LORD will heal me, and that I shall go up unto the house of the LORD the thir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saiah said, This shall be the sign unto thee from the LORD, that the LORD will do the thing that he hath spoken: shall the shadow go forward ten steps, or go back ten ste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zekiah answered, It is a light thing for the shadow to decline ten steps: nay, but let the shadow return backward ten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saiah the prophet cried unto the LORD: and he brought the shadow ten steps backward, by which it had gone down on the dial of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Berodach-baladan the son of Baladan, king of Babylon, sent letters and a present unto Hezekiah: for he had heard that Hezekiah had been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zekiah hearkened unto them, and shewed them all the house of his precious things, the silver, and the gold, and the spices, and the precious oil, and the house of his armour, and all that was found in his treasures: there was nothing in his house, nor in all his dominion that Hezekiah shewed them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even from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What have they seen in thine house? And Hezekiah answered, All that is in mine house have they seen: there is nothing among my treasures that I have not shew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aiah said unto Hezekiah, Hear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days come, that all that is in thine house, and that which thy fathers have laid up in store unto this day, shall be carried to Babylon: nothing shall be left,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Hezekiah unto Isaiah, Good is the word of the LORD which thou hast spoken. He said moreover, Is it not so, if peace and truth shall be in my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rest of the acts of Hezekiah, and all his might, and how he made the pool, and the conduit, and brought water into the city, are they not written in the book of the chronicle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zekiah slept with his fathers: and Manasseh his son reigned in his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2026-09-20T14:24:40Z</dcterms:created>
  <dcterms:modified xsi:type="dcterms:W3CDTF">2026-09-20T14:24:40Z</dcterms:modified>
  <dc:title>Bible.com.au: 2 KINGS 20:1-21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