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needs glory, though it is not expedient; but I will come to visions and revelations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 man in Christ, fourteen years ago (whether in the body, I know not; or whether out of the body, I know not; God knoweth), such a one caught up even to the third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such a man (whether in the body, or apart from the body, I know not; God knoweth)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he was caught up into Paradise, and heard unspeakable words, which it is not lawful for a man to ut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behalf of such a one will I glory: but on mine own behalf I will not glory, save in my weaknes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should desire to glory, I shall not be foolish; for I shall speak the truth: but I forbear, lest any man should account of me above that which he seeth me to be, or heareth from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reason of the exceeding greatness of the revelations--wherefore, that I should not be exalted overmuch, there was given to me a thorn in the flesh, a messenger of Satan to buffet me, that I should not be exalted overmu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is thing I besought the Lord thrice, that it might depart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said unto me, My grace is sufficient for thee: for my power is made perfect in weakness. Most gladly therefore will I rather glory in my weaknesses, that the power of Christ may rest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take pleasure in weaknesses, in injuries, in necessities, in persecutions, in distresses, for Christ’s sake: for when I am weak, then am I st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foolish: ye compelled me; for I ought to have been commended of you: for in nothing was I behind the very chiefest apostles, though I am no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signs of an apostle were wrought among you in all patience, by signs and wonders and mighty wor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re wherein ye were made inferior to the rest of the churches, except it be that I myself was not a burden to you? forgive me this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is the third time I am ready to come to you; and I will not be a burden to you: for I seek not yours, but you: for the children ought not to lay up for the parents, but the parents for the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ost gladly spend and be spent for your souls. If I love you more abundantly, am I loved the les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it so, I did not myself burden you; but, being crafty, I caught you with gui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take advantage of you by any one of them whom I have sent unto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ed Titus, and I sent the brother with him. Did Titus take any advantage of you? walked we not by the same Spirit? walked we not in the same step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ink all this time that we are excusing ourselves unto you. In the sight of God speak we in Christ. But all things, beloved, are for your edif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fear, lest by any means, when I come, I should find you not such as I would, and should myself be found of you such as ye would not; lest by any means there should be strife, jealousy, wraths, factions, backbitings, whisperings, swellings, tumult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, when I come again, my God should humble me before you, and I should mourn for many of them that have sinned heretofore, and repented not of the uncleanness and fornication and lasciviousness which they commit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2026-09-20T14:25:15Z</dcterms:created>
  <dcterms:modified xsi:type="dcterms:W3CDTF">2026-09-20T14:25:15Z</dcterms:modified>
  <dc:title>Bible.com.au: 2 CORINTHIANS 12:1-21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