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he made the court of the priests, and the great court, and doors for the court, and overlaid the doors of them with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et the sea on the right side of the house eastward, toward the so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uram made the pots, and the shovels, and the basons. So Huram made an end of doing the work that he wrought for king Solomon in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wo pillars, and the bowls, and the two chapiters which were on the top of the pillars; and the two networks to cover the two bowls of the chapiters that were on the top of the pill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 hundred pomegranates for the two networks; two rows of pomegranates for each network, to cover the two bowls of the chapiters that were upon the pill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the bases, and the layers made he upon the b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sea, and the twelve oxen und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ots also, and the shovels, and the fleshhooks, and all the vessels thereof, did Huram his father make for king Solomon for the house of the LORD of bright bra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Plain of Jordan did the king cast them, in the clay ground between Succoth and Zere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olomon made all these vessels in great abundance: for the weight of the brass could not be foun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he made an altar of brass, twenty cubits the length thereof, and twenty cubits the breadth thereof, and ten cubits the height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olomon made all the vessels that were in the house of God, the golden altar also, and the tables whereon was the shewbr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ndlesticks with their lamps, that they should burn according to the ordinance before the oracle, of pure g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lowers, and the lamps, and the tongs, of gold, and that perfect g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nuffers, and the basons, and the spoons, and the firepans, of pure gold: and as for the entry of the house, the inner doors thereof for the most holy place, and the doors of the house, to wit, of the temple, were of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so he made the molten sea of ten cubits from brim to brim, round in compass, and the height thereof was five cubits; and a line of thirty cubits compassed it round ab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nder it was the similitude of oxen, which did compass it round about, for ten cubits, compassing the sea round about. The oxen were in two rows, cast when it was ca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stood upon twelve oxen, three looking toward the north, and three looking toward the west, and three looking toward the south, and three looking toward the east: and the sea was set upon them above, and all their hinder parts were in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an handbreadth thick; and the brim thereof was wrought like the brim of a cup, like the flower of a lily: it received and held three thousand ba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ade also ten lavers, and put five on the right hand, and five on the left, to wash in them; such things as belonged to the burnt offering they washed in them: but the sea was for the priests to wash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he ten candlesticks of gold according to the ordinance concerning them; and he set them in the temple, five on the right hand, and five on th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ade also ten tables, and placed them in the temple, five on the right side, and five on the left. And he made an hundred basons of gold.]]></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2026-07-26T00:53:13Z</dcterms:created>
  <dcterms:modified xsi:type="dcterms:W3CDTF">2026-07-26T00:53:13Z</dcterms:modified>
  <dc:title>Bible.com.au: 2 CHRONICLES 4:1-22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