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93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35: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Conaniah also, and Shemaiah and Nethanel, his brethren, and Hashabiah and Jeiel and Jozabad, the chiefs of the Levites, gave unto the Levites for the passover offerings five thousand small cattle, and five hundred oxe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o the service was prepared, and the priests stood in their place, and the Levites by their courses, according to the king’s commandmen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y killed the passover, and the priests sprinkled the blood, which they received of their hand, and the Levites flayed the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y removed the burnt offerings, that they might give them according to the divisions of the fathers’ houses of the children of the people, to offer unto the LORD, as it is written in the book of Moses. And so did they with the oxe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y roasted the passover with fire according to the ordinance: and the holy offerings sod they in pots, and in caldrons, and in pans, and carried them quickly to all the children of the peopl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afterward they prepared for themselves, and for the priests; because the priests the sons of Aaron were busied in offering the burnt offerings and the fat until night: therefore the Levites prepared for themselves, and for the priests the sons of Aaro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 singers the sons of Asaph were in their place, according to the commandment of David, and Asaph, and Heman, and Jeduthun the king’s seer; and the porters were at every gate: they needed not to depart from their service, for their brethren the Levites prepared for the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o all the service of the LORD was prepared the same day, to keep the passover, and to offer burnt offerings upon the altar of the LORD, according to the commandment of king Josia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children of Israel that were present kept the passover at that time, and the feast of unleavened bread seven day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re was no passover like to that kept in Israel from the days of Samuel the prophet; neither did any of the kings of Israel keep such a passover as Josiah kept, and the priests, and the Levites, and all Judah and Israel that were present, and the inhabitants of Jerusale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Josiah kept a passover unto the LORD in Jerusalem: and they killed the passover on the fourteenth day of the first mont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n the eighteenth year of the reign of Josiah was this passover kep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fter all this, when Josiah had prepared the temple, Neco king of Egypt went up to fight against Carchemish by Euphrates: and Josiah went out against hi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he sent ambassadors to him, saying, What have I to do with thee, thou king of Judah? I come not against thee this day, but against the house wherewith I have war; and God hath commanded me to make haste: forbear thee from meddling with God, who is with me, that he destroy thee no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Nevertheless Josiah would not turn his face from him, but disguised himself, that he might fight with him, and hearkened not unto the words of Neco, from the month of God, and came to fight in the valley of Megiddo.]]></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 archers shot at king Josiah; and the king said to his servants, Have me away; for I am sore wounde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o his servants took him out of the chariot, and put him in the second chariot that he had, and brought him to Jerusalem; and he died, and was buried in the sepulchres of his fathers. And all Judah and Jerusalem mourned for Josiah.]]></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Jeremiah lamented for Josiah: and all the singing men and singing women spake of Josiah in their lamentations, unto this day; and they made them an ordinance in Israel: and, behold, they are written in the lamentation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Now the rest of the acts of Josiah, and his good deeds, according to that which is written in the law of the LOR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his acts, first and last, behold, they are written in the book of the kings of Israel and Judah.]]></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set the priests in their charges, and encouraged them to the service of the house of the LOR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e said unto the Levites that taught all Israel, which were holy unto the LORD, Put the holy ark in the house which Solomon the son of David king of Israel did build; there shall no more be a burden upon your shoulders: now serve the LORD your God, and his people Israel.]]></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prepare yourselves after your fathers’ houses by your courses, according to the writing of David king of Israel, and according to the writing of Solomon his so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stand in the holy place according to the divisions of the fathers’ houses of your brethren the children of the people, and let there be for each a portion of a fathers’ house of the Levit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kill the passover, and sanctify yourselves, and prepare for your brethren, to do according to the word of the LORD by the hand of Mos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Josiah gave to the children of the people, of the flock, lambs and kids, all of them for the passover offerings, unto all that were present, to the number of thirty thousand, and three thousand bullocks: these were of the king’s substanc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his princes gave for a freewill offering unto the people, to the priests, and to the Levites. Hilkiah and Zechariah and Jehiel, the rulers of the house of God, gave unto the priests for the passover offerings two thousand and six hundred small cattle, and three hundred oxen.]]></a:t>
            </a:r>
          </a:p>
        </p:txBody>
      </p:sp>
    </p:spTree>
  </p:cSld>
  <p:clrMapOvr>
    <a:masterClrMapping/>
  </p:clrMapOvr>
</p:sld>
</file>

<file path=ppt/theme/theme1.xml><?xml version="1.0" encoding="utf-8"?>
<a:theme xmlns:a="http://schemas.openxmlformats.org/drawingml/2006/main" name="Theme52">
  <a:themeElements>
    <a:clrScheme name="Theme5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2026-07-26T00:44:21Z</dcterms:created>
  <dcterms:modified xsi:type="dcterms:W3CDTF">2026-07-26T00:44:21Z</dcterms:modified>
  <dc:title>Bible.com.au: 2 CHRONICLES 35:1-27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